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6"/>
  </p:notesMasterIdLst>
  <p:sldIdLst>
    <p:sldId id="348" r:id="rId2"/>
    <p:sldId id="310" r:id="rId3"/>
    <p:sldId id="256" r:id="rId4"/>
    <p:sldId id="262" r:id="rId5"/>
    <p:sldId id="271" r:id="rId6"/>
    <p:sldId id="311" r:id="rId7"/>
    <p:sldId id="270" r:id="rId8"/>
    <p:sldId id="321" r:id="rId9"/>
    <p:sldId id="354" r:id="rId10"/>
    <p:sldId id="355" r:id="rId11"/>
    <p:sldId id="353" r:id="rId12"/>
    <p:sldId id="269" r:id="rId13"/>
    <p:sldId id="264" r:id="rId14"/>
    <p:sldId id="265" r:id="rId15"/>
    <p:sldId id="266" r:id="rId16"/>
    <p:sldId id="312" r:id="rId17"/>
    <p:sldId id="314" r:id="rId18"/>
    <p:sldId id="316" r:id="rId19"/>
    <p:sldId id="318" r:id="rId20"/>
    <p:sldId id="315" r:id="rId21"/>
    <p:sldId id="319" r:id="rId22"/>
    <p:sldId id="320" r:id="rId23"/>
    <p:sldId id="301" r:id="rId24"/>
    <p:sldId id="345" r:id="rId25"/>
    <p:sldId id="274" r:id="rId26"/>
    <p:sldId id="338" r:id="rId27"/>
    <p:sldId id="283" r:id="rId28"/>
    <p:sldId id="285" r:id="rId29"/>
    <p:sldId id="286" r:id="rId30"/>
    <p:sldId id="294" r:id="rId31"/>
    <p:sldId id="293" r:id="rId32"/>
    <p:sldId id="303" r:id="rId33"/>
    <p:sldId id="276" r:id="rId34"/>
    <p:sldId id="325" r:id="rId35"/>
    <p:sldId id="334" r:id="rId36"/>
    <p:sldId id="323" r:id="rId37"/>
    <p:sldId id="324" r:id="rId38"/>
    <p:sldId id="328" r:id="rId39"/>
    <p:sldId id="304" r:id="rId40"/>
    <p:sldId id="352" r:id="rId41"/>
    <p:sldId id="280" r:id="rId42"/>
    <p:sldId id="305" r:id="rId43"/>
    <p:sldId id="282" r:id="rId44"/>
    <p:sldId id="337" r:id="rId45"/>
    <p:sldId id="277" r:id="rId46"/>
    <p:sldId id="306" r:id="rId47"/>
    <p:sldId id="335" r:id="rId48"/>
    <p:sldId id="356" r:id="rId49"/>
    <p:sldId id="307" r:id="rId50"/>
    <p:sldId id="278" r:id="rId51"/>
    <p:sldId id="257" r:id="rId52"/>
    <p:sldId id="259" r:id="rId53"/>
    <p:sldId id="261" r:id="rId54"/>
    <p:sldId id="347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33CC33"/>
    <a:srgbClr val="659A2A"/>
    <a:srgbClr val="FFFFCC"/>
    <a:srgbClr val="FF66FF"/>
    <a:srgbClr val="9999FF"/>
    <a:srgbClr val="CC0000"/>
    <a:srgbClr val="FF0066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568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26ABA-3094-4857-9B5F-F868B38E4A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604B176-FF06-406A-9CAC-D4FFE7C27C48}">
      <dgm:prSet custT="1"/>
      <dgm:spPr/>
      <dgm:t>
        <a:bodyPr/>
        <a:lstStyle/>
        <a:p>
          <a:pPr algn="ctr" rtl="0"/>
          <a:r>
            <a:rPr lang="fr-FR" sz="5400" b="0" dirty="0" smtClean="0"/>
            <a:t>El Greco</a:t>
          </a:r>
        </a:p>
        <a:p>
          <a:pPr algn="ctr" rtl="0"/>
          <a:r>
            <a:rPr lang="fr-FR" sz="4000" dirty="0" smtClean="0"/>
            <a:t>1541 - 1614</a:t>
          </a:r>
          <a:endParaRPr lang="fr-FR" sz="4000" dirty="0"/>
        </a:p>
      </dgm:t>
    </dgm:pt>
    <dgm:pt modelId="{C9383AD3-278A-4DCD-BF8A-CEBAE2B14DFD}" type="sibTrans" cxnId="{E4000184-BD18-4389-AB90-320D51223769}">
      <dgm:prSet/>
      <dgm:spPr/>
      <dgm:t>
        <a:bodyPr/>
        <a:lstStyle/>
        <a:p>
          <a:endParaRPr lang="fr-FR"/>
        </a:p>
      </dgm:t>
    </dgm:pt>
    <dgm:pt modelId="{7EFB4BEE-F7BD-4669-AB42-762CED52AAAE}" type="parTrans" cxnId="{E4000184-BD18-4389-AB90-320D51223769}">
      <dgm:prSet/>
      <dgm:spPr/>
      <dgm:t>
        <a:bodyPr/>
        <a:lstStyle/>
        <a:p>
          <a:endParaRPr lang="fr-FR"/>
        </a:p>
      </dgm:t>
    </dgm:pt>
    <dgm:pt modelId="{C1BC618E-3918-41B8-B20C-C5AAB61D1150}" type="pres">
      <dgm:prSet presAssocID="{7FA26ABA-3094-4857-9B5F-F868B38E4A5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087D8E5-B40E-482D-AAAA-49B7F96820C6}" type="pres">
      <dgm:prSet presAssocID="{5604B176-FF06-406A-9CAC-D4FFE7C27C48}" presName="parentText" presStyleLbl="node1" presStyleIdx="0" presStyleCnt="1" custScaleY="298167" custLinFactNeighborX="926" custLinFactNeighborY="-9138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4000184-BD18-4389-AB90-320D51223769}" srcId="{7FA26ABA-3094-4857-9B5F-F868B38E4A5F}" destId="{5604B176-FF06-406A-9CAC-D4FFE7C27C48}" srcOrd="0" destOrd="0" parTransId="{7EFB4BEE-F7BD-4669-AB42-762CED52AAAE}" sibTransId="{C9383AD3-278A-4DCD-BF8A-CEBAE2B14DFD}"/>
    <dgm:cxn modelId="{D3C8EC68-D41A-4AB1-85C8-B101ACA745F0}" type="presOf" srcId="{5604B176-FF06-406A-9CAC-D4FFE7C27C48}" destId="{B087D8E5-B40E-482D-AAAA-49B7F96820C6}" srcOrd="0" destOrd="0" presId="urn:microsoft.com/office/officeart/2005/8/layout/vList2"/>
    <dgm:cxn modelId="{6EA15C8C-65BC-447B-9E07-4A6F3633657E}" type="presOf" srcId="{7FA26ABA-3094-4857-9B5F-F868B38E4A5F}" destId="{C1BC618E-3918-41B8-B20C-C5AAB61D1150}" srcOrd="0" destOrd="0" presId="urn:microsoft.com/office/officeart/2005/8/layout/vList2"/>
    <dgm:cxn modelId="{B6801791-0CCA-4C13-8E04-A6900BF32716}" type="presParOf" srcId="{C1BC618E-3918-41B8-B20C-C5AAB61D1150}" destId="{B087D8E5-B40E-482D-AAAA-49B7F96820C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087D8E5-B40E-482D-AAAA-49B7F96820C6}">
      <dsp:nvSpPr>
        <dsp:cNvPr id="0" name=""/>
        <dsp:cNvSpPr/>
      </dsp:nvSpPr>
      <dsp:spPr>
        <a:xfrm>
          <a:off x="0" y="0"/>
          <a:ext cx="7772400" cy="16991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5400" b="0" kern="1200" dirty="0" smtClean="0"/>
            <a:t>El Greco</a:t>
          </a:r>
        </a:p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4000" kern="1200" dirty="0" smtClean="0"/>
            <a:t>1541 - 1614</a:t>
          </a:r>
          <a:endParaRPr lang="fr-FR" sz="4000" kern="1200" dirty="0"/>
        </a:p>
      </dsp:txBody>
      <dsp:txXfrm>
        <a:off x="0" y="0"/>
        <a:ext cx="7772400" cy="1699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EDD8F-CC5A-41D0-8953-2AEAF4F5603A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0D0BA-7908-4445-9CB7-5972E74A010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1920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Periodo</a:t>
            </a:r>
            <a:r>
              <a:rPr lang="fr-FR" dirty="0" smtClean="0"/>
              <a:t> rosa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L’atelier les pigeons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30D0BA-7908-4445-9CB7-5972E74A010B}" type="slidenum">
              <a:rPr lang="fr-FR" smtClean="0"/>
              <a:pPr/>
              <a:t>54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5F1E8-A960-44C9-8E00-5BE28ACF51E6}" type="datetimeFigureOut">
              <a:rPr lang="fr-FR" smtClean="0"/>
              <a:pPr/>
              <a:t>06/10/2014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04A68-3498-48FC-B39F-5976F5DA059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hp\Music\Paco%20de%20Lucia\Entre%20Dos%20Aguas\02%20Zorongo%20Gitano.wma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C:\Users\hp\Music\John%20Coltrane\Ol&#233;%20Coltrane\01%20Ol&#233;.wma" TargetMode="External"/><Relationship Id="rId1" Type="http://schemas.openxmlformats.org/officeDocument/2006/relationships/audio" Target="file:///C:\Users\Pecqueur\Music\John%20Coltrane\Ol&#233;%20Coltrane\01%20Ol&#233;.wma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hp\Music\Paul%20O'Dette\J&#225;caras!%2018th%20Century%20Spanish%20Baroque%20Guitar%20Music\01%20J&#225;caras%20por%20la%20E.wma" TargetMode="External"/><Relationship Id="rId1" Type="http://schemas.openxmlformats.org/officeDocument/2006/relationships/audio" Target="file:///C:\Users\Pecqueur\Music\Paul%20O'Dette\J&#225;caras!%2018th%20Century%20Spanish%20Baroque%20Guitar%20Music\01%20J&#225;caras%20por%20la%20E.wma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hp\Music\Lalo%20Schifrin\Tango\05%20Caminito.wma" TargetMode="External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hp\Music\Lalo%20Schifrin\Tango\15%20La%20Represi&#243;n.wma" TargetMode="External"/><Relationship Id="rId1" Type="http://schemas.openxmlformats.org/officeDocument/2006/relationships/audio" Target="file:///C:\Users\Pecqueur\Music\Lalo%20Schifrin\Tango\15%20La%20Represi&#243;n.wma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hp\Music\Paco%20de%20Lucia\Entre%20Dos%20Aguas\01%20Entre%20Dos%20Aguas%20%5bRumba%5d.w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5.xml"/><Relationship Id="rId1" Type="http://schemas.openxmlformats.org/officeDocument/2006/relationships/audio" Target="file:///C:\Users\hp\Music\Joan%20Manuel%20Serrat\Sur%20Tambien%20Existe\01%20El%20Sur%20Tambien%20Existe.wma" TargetMode="External"/><Relationship Id="rId6" Type="http://schemas.openxmlformats.org/officeDocument/2006/relationships/image" Target="../media/image81.wmf"/><Relationship Id="rId5" Type="http://schemas.openxmlformats.org/officeDocument/2006/relationships/image" Target="../media/image80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5856" y="332656"/>
            <a:ext cx="6861448" cy="2592288"/>
          </a:xfrm>
        </p:spPr>
        <p:txBody>
          <a:bodyPr>
            <a:noAutofit/>
          </a:bodyPr>
          <a:lstStyle/>
          <a:p>
            <a:r>
              <a:rPr lang="fr-FR" sz="6600" b="1" dirty="0" smtClean="0">
                <a:solidFill>
                  <a:srgbClr val="659A2A"/>
                </a:solidFill>
              </a:rPr>
              <a:t>                                                       </a:t>
            </a:r>
            <a:r>
              <a:rPr lang="fr-FR" sz="88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Peinture</a:t>
            </a:r>
            <a:endParaRPr lang="fr-FR" sz="88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91138" name="Picture 2" descr="C:\Users\Pecqueur\Desktop\AFFICHEespagne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980728"/>
            <a:ext cx="3196302" cy="4525963"/>
          </a:xfrm>
          <a:prstGeom prst="rect">
            <a:avLst/>
          </a:prstGeom>
          <a:noFill/>
          <a:ln w="47625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4294967295"/>
          </p:nvPr>
        </p:nvSpPr>
        <p:spPr>
          <a:xfrm>
            <a:off x="0" y="0"/>
            <a:ext cx="9324528" cy="6858000"/>
          </a:xfrm>
          <a:gradFill>
            <a:gsLst>
              <a:gs pos="0">
                <a:schemeClr val="tx1">
                  <a:lumMod val="95000"/>
                  <a:lumOff val="5000"/>
                </a:schemeClr>
              </a:gs>
              <a:gs pos="40000">
                <a:schemeClr val="dk1">
                  <a:tint val="45000"/>
                  <a:shade val="99000"/>
                  <a:satMod val="350000"/>
                </a:schemeClr>
              </a:gs>
              <a:gs pos="100000">
                <a:schemeClr val="dk1">
                  <a:shade val="20000"/>
                  <a:satMod val="255000"/>
                </a:schemeClr>
              </a:gs>
            </a:gsLst>
          </a:gradFill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>
              <a:buNone/>
            </a:pPr>
            <a:endParaRPr lang="fr-FR" sz="6000" b="1" dirty="0" smtClean="0">
              <a:solidFill>
                <a:srgbClr val="FF0066"/>
              </a:solidFill>
            </a:endParaRPr>
          </a:p>
          <a:p>
            <a:pPr algn="ctr">
              <a:buNone/>
            </a:pPr>
            <a:r>
              <a:rPr lang="fr-FR" sz="6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Religion</a:t>
            </a:r>
          </a:p>
          <a:p>
            <a:pPr algn="ctr">
              <a:buNone/>
            </a:pPr>
            <a:r>
              <a:rPr lang="fr-FR" sz="6600" b="1" dirty="0" err="1" smtClean="0">
                <a:solidFill>
                  <a:srgbClr val="0000FF"/>
                </a:solidFill>
              </a:rPr>
              <a:t>Bodegón</a:t>
            </a:r>
            <a:endParaRPr lang="fr-FR" sz="6600" b="1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fr-FR" sz="6600" b="1" dirty="0" smtClean="0">
                <a:solidFill>
                  <a:srgbClr val="FFFF00"/>
                </a:solidFill>
              </a:rPr>
              <a:t>Ténébrisme</a:t>
            </a:r>
            <a:endParaRPr lang="fr-FR" sz="66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seedegrenoble.fr/uploads/Image/06/IMF_OEUVRE/9334_947_Zurbaran-L-Annonci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390525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Pecqueur\Documents\ELVIRE\zurbaran-l-adoration-des-mages-1639-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455986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           </a:t>
            </a:r>
            <a:endParaRPr lang="fr-FR" dirty="0"/>
          </a:p>
        </p:txBody>
      </p:sp>
      <p:pic>
        <p:nvPicPr>
          <p:cNvPr id="1026" name="Picture 2" descr="C:\Users\Pecqueur\Documents\ELVIRE\saisons culture\Francisco de Zurbarán (Spanish painter, 1598–1664) Saint Casilda. c. 1630-1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027" y="0"/>
            <a:ext cx="4131945" cy="6858000"/>
          </a:xfrm>
          <a:prstGeom prst="rect">
            <a:avLst/>
          </a:prstGeom>
          <a:noFill/>
        </p:spPr>
      </p:pic>
      <p:pic>
        <p:nvPicPr>
          <p:cNvPr id="4" name="02 Zorongo Gitan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Pecqueur\Documents\ELVIRE\zurbaran-nature-morte-avec-citrons-oranges-et-rose-1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908720"/>
            <a:ext cx="9778045" cy="5419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074" name="Picture 2" descr="C:\Users\Pecqueur\Documents\ELVIRE\zurbaran-tasse-et-rose-sur-un-plat-d-argent-1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149080"/>
            <a:ext cx="3139440" cy="2231136"/>
          </a:xfrm>
          <a:prstGeom prst="rect">
            <a:avLst/>
          </a:prstGeom>
          <a:noFill/>
        </p:spPr>
      </p:pic>
      <p:pic>
        <p:nvPicPr>
          <p:cNvPr id="3075" name="Picture 3" descr="C:\Users\Pecqueur\Documents\ELVIRE\zurbaran-tasse-et-rose-sur-un-plat-d-argent-1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547664"/>
            <a:ext cx="14412157" cy="10242430"/>
          </a:xfrm>
          <a:prstGeom prst="rect">
            <a:avLst/>
          </a:prstGeom>
          <a:noFill/>
        </p:spPr>
      </p:pic>
      <p:pic>
        <p:nvPicPr>
          <p:cNvPr id="3076" name="Picture 4" descr="C:\Users\Pecqueur\Documents\ELVIRE\zurbaran-tasse-et-rose-sur-un-plat-d-argent-1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608512" cy="3672408"/>
          </a:xfrm>
          <a:prstGeom prst="rect">
            <a:avLst/>
          </a:prstGeom>
          <a:noFill/>
        </p:spPr>
      </p:pic>
      <p:pic>
        <p:nvPicPr>
          <p:cNvPr id="3077" name="Picture 5" descr="C:\Users\Pecqueur\Documents\ELVIRE\zurbaran-tasse-et-rose-sur-un-plat-d-argent-16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797152"/>
            <a:ext cx="3140075" cy="2230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grandspeintres.com/tableaux/velazquez/grands/fr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3333750" cy="2762251"/>
          </a:xfrm>
          <a:prstGeom prst="rect">
            <a:avLst/>
          </a:prstGeom>
          <a:noFill/>
        </p:spPr>
      </p:pic>
      <p:pic>
        <p:nvPicPr>
          <p:cNvPr id="60420" name="Picture 4" descr="http://www.repro-tableaux.com/kunst/diego_rodriguez_de_silva_y_vel/water_sel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438525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050" name="Picture 2" descr="http://mystudios.com/art/bar/velazquez/velazquez-las-meni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867275" cy="5715000"/>
          </a:xfrm>
          <a:prstGeom prst="rect">
            <a:avLst/>
          </a:prstGeom>
          <a:noFill/>
        </p:spPr>
      </p:pic>
      <p:pic>
        <p:nvPicPr>
          <p:cNvPr id="2052" name="Picture 4" descr="http://mystudios.com/art/bar/velazquez/velazquez-las-meni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390651"/>
            <a:ext cx="7029450" cy="824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73730" name="Picture 2" descr="http://upload.wikimedia.org/wikipedia/commons/1/14/Velazquez-Meninas-key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04664"/>
            <a:ext cx="6324600" cy="4400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2050" name="Picture 2" descr="http://mystudios.com/art/bar/velazquez/velazquez-las-meni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332656"/>
            <a:ext cx="4867275" cy="5715000"/>
          </a:xfrm>
          <a:prstGeom prst="rect">
            <a:avLst/>
          </a:prstGeom>
          <a:noFill/>
        </p:spPr>
      </p:pic>
      <p:pic>
        <p:nvPicPr>
          <p:cNvPr id="2052" name="Picture 4" descr="http://mystudios.com/art/bar/velazquez/velazquez-las-menin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1390651"/>
            <a:ext cx="7029450" cy="8248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48680"/>
            <a:ext cx="7772400" cy="3051771"/>
          </a:xfrm>
          <a:blipFill>
            <a:blip r:embed="rId4" cstate="print"/>
            <a:tile tx="0" ty="0" sx="100000" sy="100000" flip="none" algn="tl"/>
          </a:blipFill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r>
              <a:rPr lang="fr-FR" sz="6000" dirty="0" smtClean="0">
                <a:latin typeface="Comic Sans MS" pitchFamily="66" charset="0"/>
              </a:rPr>
              <a:t>Voyage …</a:t>
            </a:r>
            <a:br>
              <a:rPr lang="fr-FR" sz="6000" dirty="0" smtClean="0">
                <a:latin typeface="Comic Sans MS" pitchFamily="66" charset="0"/>
              </a:rPr>
            </a:br>
            <a:r>
              <a:rPr lang="fr-FR" sz="6000" dirty="0" smtClean="0">
                <a:latin typeface="Comic Sans MS" pitchFamily="66" charset="0"/>
              </a:rPr>
              <a:t>à travers la peinture espagnole</a:t>
            </a:r>
            <a:endParaRPr lang="fr-FR" sz="6000" dirty="0">
              <a:latin typeface="Comic Sans MS" pitchFamily="66" charset="0"/>
            </a:endParaRPr>
          </a:p>
        </p:txBody>
      </p:sp>
      <p:sp>
        <p:nvSpPr>
          <p:cNvPr id="5" name="Vague 4"/>
          <p:cNvSpPr/>
          <p:nvPr/>
        </p:nvSpPr>
        <p:spPr>
          <a:xfrm>
            <a:off x="3635896" y="4365104"/>
            <a:ext cx="5112568" cy="1152128"/>
          </a:xfrm>
          <a:prstGeom prst="wave">
            <a:avLst>
              <a:gd name="adj1" fmla="val 12500"/>
              <a:gd name="adj2" fmla="val -1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bg2">
                    <a:lumMod val="10000"/>
                  </a:schemeClr>
                </a:solidFill>
              </a:rPr>
              <a:t>Mercredi 16 avril 2014</a:t>
            </a:r>
            <a:endParaRPr lang="fr-FR" sz="32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Vague 5"/>
          <p:cNvSpPr/>
          <p:nvPr/>
        </p:nvSpPr>
        <p:spPr>
          <a:xfrm>
            <a:off x="3707904" y="5445224"/>
            <a:ext cx="5112568" cy="1152128"/>
          </a:xfrm>
          <a:prstGeom prst="wave">
            <a:avLst>
              <a:gd name="adj1" fmla="val 12500"/>
              <a:gd name="adj2" fmla="val -12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4000" b="1" dirty="0" smtClean="0">
                <a:solidFill>
                  <a:schemeClr val="bg2">
                    <a:lumMod val="10000"/>
                  </a:schemeClr>
                </a:solidFill>
              </a:rPr>
              <a:t>Elvire BOSCH</a:t>
            </a:r>
            <a:endParaRPr lang="fr-FR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 flipV="1">
            <a:off x="-468560" y="5566790"/>
            <a:ext cx="288032" cy="45719"/>
          </a:xfrm>
        </p:spPr>
        <p:txBody>
          <a:bodyPr>
            <a:normAutofit fontScale="25000" lnSpcReduction="20000"/>
          </a:bodyPr>
          <a:lstStyle/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251520" y="2924944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1043608" y="4293096"/>
            <a:ext cx="91440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dirty="0"/>
          </a:p>
        </p:txBody>
      </p:sp>
      <p:sp>
        <p:nvSpPr>
          <p:cNvPr id="12" name="Ellipse 11"/>
          <p:cNvSpPr/>
          <p:nvPr/>
        </p:nvSpPr>
        <p:spPr>
          <a:xfrm>
            <a:off x="179512" y="1556792"/>
            <a:ext cx="914400" cy="914400"/>
          </a:xfrm>
          <a:prstGeom prst="ellipse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2339752" y="52292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7452320" y="3429000"/>
            <a:ext cx="914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01 Olé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01 Olé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01 Olé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01 Olé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8" name="01 Olé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9" name="01 Olé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1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51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951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951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519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951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8" name="Picture 4" descr="http://artiste.peintre.belg.free.fr/ecole.flamande/images/stories/Toiles/VanEyck-LesEpouxArnolfini-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457700" cy="6238875"/>
          </a:xfrm>
          <a:prstGeom prst="rect">
            <a:avLst/>
          </a:prstGeom>
          <a:noFill/>
        </p:spPr>
      </p:pic>
      <p:pic>
        <p:nvPicPr>
          <p:cNvPr id="1030" name="Picture 6" descr="https://encrypted-tbn1.gstatic.com/images?q=tbn:ANd9GcQTPv37YkkOiFO4igu7HGPG73E7f-7J6hcsxLSWANYeOTDA9TaI0w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08060" y="1484763"/>
            <a:ext cx="3240000" cy="3907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00B050"/>
          </a:solidFill>
        </p:spPr>
        <p:txBody>
          <a:bodyPr/>
          <a:lstStyle/>
          <a:p>
            <a:endParaRPr lang="fr-FR" dirty="0"/>
          </a:p>
        </p:txBody>
      </p:sp>
      <p:pic>
        <p:nvPicPr>
          <p:cNvPr id="74756" name="Picture 4" descr="http://www.oceansbridge.com/paintings/artists/b/botero_fernando/big/botero_xx_after_velazquez_1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57500" cy="3305175"/>
          </a:xfrm>
          <a:prstGeom prst="rect">
            <a:avLst/>
          </a:prstGeom>
          <a:noFill/>
        </p:spPr>
      </p:pic>
      <p:pic>
        <p:nvPicPr>
          <p:cNvPr id="74758" name="Picture 6" descr="http://img.over-blog.com/300x224/4/99/55/97/Musee-Picasso--les-Meni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76672"/>
            <a:ext cx="2838450" cy="2133601"/>
          </a:xfrm>
          <a:prstGeom prst="rect">
            <a:avLst/>
          </a:prstGeom>
          <a:noFill/>
        </p:spPr>
      </p:pic>
      <p:pic>
        <p:nvPicPr>
          <p:cNvPr id="74760" name="Picture 8" descr="http://search.it.online.fr/covers/wp-content/pablo-picasso-las-meninas-19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-99392"/>
            <a:ext cx="4762500" cy="3524251"/>
          </a:xfrm>
          <a:prstGeom prst="rect">
            <a:avLst/>
          </a:prstGeom>
          <a:noFill/>
        </p:spPr>
      </p:pic>
      <p:pic>
        <p:nvPicPr>
          <p:cNvPr id="74762" name="Picture 10" descr="Herman Braun-Vega, double éclairage sur Occident (Velazquez et Picasso), 19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12976"/>
            <a:ext cx="4286250" cy="3209926"/>
          </a:xfrm>
          <a:prstGeom prst="rect">
            <a:avLst/>
          </a:prstGeom>
          <a:noFill/>
        </p:spPr>
      </p:pic>
      <p:pic>
        <p:nvPicPr>
          <p:cNvPr id="74764" name="Picture 12" descr="http://search.it.online.fr/covers/wp-content/pablo-picasso-las-menina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996952"/>
            <a:ext cx="3333750" cy="4133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7826" name="Picture 2" descr="http://4.bp.blogspot.com/_FkrosqZ-yCY/SWqJp4C44FI/AAAAAAAACXs/4nSE3UAyFWs/s400/meninas_cro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619500" cy="3609976"/>
          </a:xfrm>
          <a:prstGeom prst="rect">
            <a:avLst/>
          </a:prstGeom>
          <a:noFill/>
        </p:spPr>
      </p:pic>
      <p:pic>
        <p:nvPicPr>
          <p:cNvPr id="77828" name="Picture 4" descr="http://college-ravinedescabris.ac-reunion.fr/IMG/jpg/7Dali-menin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-1251520"/>
            <a:ext cx="4362450" cy="6048376"/>
          </a:xfrm>
          <a:prstGeom prst="rect">
            <a:avLst/>
          </a:prstGeom>
          <a:noFill/>
        </p:spPr>
      </p:pic>
      <p:pic>
        <p:nvPicPr>
          <p:cNvPr id="77830" name="Picture 6" descr="http://www.framedcanvasart.com/photo/large/Picasso/FR-19.75x27.50%20EG.1400-14879%20Les%20Menines%20et%20la%20Vie%2019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492896"/>
            <a:ext cx="3371850" cy="4762500"/>
          </a:xfrm>
          <a:prstGeom prst="rect">
            <a:avLst/>
          </a:prstGeom>
          <a:noFill/>
        </p:spPr>
      </p:pic>
      <p:pic>
        <p:nvPicPr>
          <p:cNvPr id="77832" name="Picture 8" descr="http://3.bp.blogspot.com/-yQ4pPhfmpi0/TqHSfP-RkzI/AAAAAAAAAEM/8u0ZcE68dHE/s320/Menina+Coca+Cola+130x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93096"/>
            <a:ext cx="3048000" cy="2286001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77834" name="Picture 10" descr="http://2.bp.blogspot.com/-1a9uoB5Np0A/TqHaf1Fx2VI/AAAAAAAAAEk/87TFvpiK1qo/s1600/meninas+y+corte+ing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3048000"/>
            <a:ext cx="2857500" cy="3810000"/>
          </a:xfrm>
          <a:prstGeom prst="rect">
            <a:avLst/>
          </a:prstGeom>
          <a:noFill/>
        </p:spPr>
      </p:pic>
      <p:pic>
        <p:nvPicPr>
          <p:cNvPr id="77836" name="Picture 12" descr="http://media-cache-ak0.pinimg.com/236x/44/8e/60/448e606f5a9f148b18f6f14fa2e6aa6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920" y="188640"/>
            <a:ext cx="2247900" cy="2314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7890" name="Picture 2" descr="http://2.bp.blogspot.com/-s_NSMzzwsFk/T90yJ6GLMII/AAAAAAAAD1g/oD1T6KRXCmE/s1600/nioscomiendomelnyuvasd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0"/>
            <a:ext cx="5248275" cy="7620000"/>
          </a:xfrm>
          <a:prstGeom prst="rect">
            <a:avLst/>
          </a:prstGeom>
          <a:noFill/>
        </p:spPr>
      </p:pic>
      <p:pic>
        <p:nvPicPr>
          <p:cNvPr id="37892" name="Picture 4" descr="http://upload.wikimedia.org/wikipedia/commons/6/6e/Bartolom%C3%A9_Esteban_Murillo_-_The_Young_Begg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4591050" cy="6057901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epro-tableaux.com/kunst/bartolome_esteban_perez_murill/Maedchen-am-Fen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32656"/>
            <a:ext cx="47625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  <a:solidFill>
            <a:srgbClr val="CC0000"/>
          </a:solidFill>
        </p:spPr>
        <p:txBody>
          <a:bodyPr>
            <a:normAutofit fontScale="90000"/>
          </a:bodyPr>
          <a:lstStyle/>
          <a:p>
            <a:r>
              <a:rPr lang="fr-FR" sz="6000" dirty="0" smtClean="0">
                <a:solidFill>
                  <a:schemeClr val="bg1"/>
                </a:solidFill>
              </a:rPr>
              <a:t>Francisco </a:t>
            </a:r>
            <a:r>
              <a:rPr lang="fr-FR" sz="6000" dirty="0" err="1" smtClean="0">
                <a:solidFill>
                  <a:schemeClr val="bg1"/>
                </a:solidFill>
              </a:rPr>
              <a:t>Lucientes</a:t>
            </a:r>
            <a:r>
              <a:rPr lang="fr-FR" sz="6000" dirty="0" smtClean="0">
                <a:solidFill>
                  <a:schemeClr val="bg1"/>
                </a:solidFill>
              </a:rPr>
              <a:t> de Goya</a:t>
            </a:r>
            <a:r>
              <a:rPr lang="fr-FR" dirty="0" smtClean="0">
                <a:solidFill>
                  <a:schemeClr val="bg1"/>
                </a:solidFill>
              </a:rPr>
              <a:t/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1746 - 1828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rgbClr val="FF9900"/>
          </a:solidFill>
        </p:spPr>
        <p:txBody>
          <a:bodyPr/>
          <a:lstStyle/>
          <a:p>
            <a:endParaRPr lang="fr-FR" dirty="0" smtClean="0"/>
          </a:p>
          <a:p>
            <a:pPr lvl="1" algn="ctr">
              <a:buNone/>
            </a:pPr>
            <a:r>
              <a:rPr lang="fr-FR" sz="3600" b="1" dirty="0" smtClean="0"/>
              <a:t>Cartons pour tapisseries</a:t>
            </a:r>
          </a:p>
          <a:p>
            <a:pPr lvl="1" algn="ctr">
              <a:buNone/>
            </a:pPr>
            <a:r>
              <a:rPr lang="fr-FR" sz="3600" b="1" dirty="0" err="1" smtClean="0"/>
              <a:t>Caprichos</a:t>
            </a:r>
            <a:r>
              <a:rPr lang="fr-FR" sz="3600" b="1" dirty="0" smtClean="0"/>
              <a:t> / Caprices</a:t>
            </a:r>
          </a:p>
          <a:p>
            <a:pPr lvl="1" algn="ctr">
              <a:buNone/>
            </a:pPr>
            <a:r>
              <a:rPr lang="fr-FR" sz="3600" b="1" dirty="0" err="1" smtClean="0"/>
              <a:t>Tableux</a:t>
            </a:r>
            <a:r>
              <a:rPr lang="fr-FR" sz="3600" b="1" dirty="0" smtClean="0"/>
              <a:t> historiques</a:t>
            </a:r>
          </a:p>
          <a:p>
            <a:pPr lvl="1" algn="ctr">
              <a:buNone/>
            </a:pPr>
            <a:r>
              <a:rPr lang="fr-FR" sz="3600" b="1" dirty="0" smtClean="0"/>
              <a:t>Peintures noires</a:t>
            </a:r>
          </a:p>
          <a:p>
            <a:pPr lvl="1" algn="ctr">
              <a:buNone/>
            </a:pPr>
            <a:endParaRPr lang="fr-F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in-bcn.com/blog/wp-content/uploads/2012/04/GOYA-EL-QUITAS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980728"/>
            <a:ext cx="6334125" cy="4391026"/>
          </a:xfrm>
          <a:prstGeom prst="rect">
            <a:avLst/>
          </a:prstGeom>
          <a:noFill/>
        </p:spPr>
      </p:pic>
      <p:pic>
        <p:nvPicPr>
          <p:cNvPr id="3" name="01 Jácaras por la 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" name="01 Jácaras por la E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La pradera de san isidro</a:t>
            </a: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pradera sanisidro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404813"/>
            <a:ext cx="8761413" cy="4141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i4tNQHjBgk0/Tm4XxEExjdI/AAAAAAAAAZ4/sfX7bgMFhnI/s1600/FRANCISCO+GOYA+1808.El+Tres+de+May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548680"/>
            <a:ext cx="6905625" cy="533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upload.wikimedia.org/wikipedia/commons/f/f5/El_tres_de_mayo_%28detalle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548680"/>
            <a:ext cx="4410075" cy="5334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ttp://2.bp.blogspot.com/-niPXOivPOcE/UR89orwhqCI/AAAAAAAAHvs/rViivUvWW4k/s800/463px-Autorretrato_de_Vel%C3%A1zquez_en_las_Meninas+%281%29TEXTO+Velazquez+wikipedi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0"/>
            <a:ext cx="3848581" cy="498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AutoShape 2" descr="data:image/jpeg;base64,/9j/4AAQSkZJRgABAQAAAQABAAD/2wCEAAkGBxQSEhQUExQVEhUWFxQUGBgYFBUXFRUVFRYWFxQUFxcYHCggGBolHBQUITEhJSkrLi4uFx8zODMsNygtLisBCgoKDg0OGBAQFywkHyQsLCwsLCwsLCwsNSwsLCwsLCwtLC0sLywsLCwsLCwsLCwsLCwsLCwsLCwsLCwsLCwsLP/AABEIAMkAsAMBIgACEQEDEQH/xAAbAAABBQEBAAAAAAAAAAAAAAACAQMEBQYAB//EADYQAAEDAgQDBwMEAQQDAAAAAAEAAhEDIQQSMUEFUWEGEyJxgZHwobHBMkLR4QcUI5LxM1Jy/8QAGQEAAwEBAQAAAAAAAAAAAAAAAAECBAMF/8QAJREAAgICAgICAgMBAAAAAAAAAAECEQMhEjEEQRMiUYFCYXEy/9oADAMBAAIRAxEAPwDzjF13F0EmB1PzkowrHmY80uJ/Ud/7TJdCQiQKhQ995pjOlYEhjuc/Ck70oXVAo7qpRQEnvDzPuk7/AKqKXFK2OdumqdASP9Qevuu79RqvqkYUUBKFU8/qi7081EAtKXMigJRrmI+dUQxBTDHSngEhjoquR94ReT7+6ZzQhKQDxrnmUgru5n3KjucllMRMFQ7k/W3lyS94orfNEgB01fkpyhJIATQG26fwdbK9pGxSsCBiXXUfMnMVqmmqhDjSlc+yAWQOfKBhlAGyiYzdPUmcuXmiwoFlHXaEndEQdFKdRP6pOukc07TpEgC2lup5KHIaiQchOy4Ya03Vy7AFoGbKCbjrGskru6Mfp9mz9lPyov42Ub6VvgTEKxrYY3Jn6/ZRq1ON10TTIaoaapDHQkFKBz8ky4IAlgyucFHpuT5cgAd0spCgJQIda5O03KMwXTzXIAdBRYY+IJlO4bVJgQcTqmQna+qbCoQVQwhpiSlIS0mpDHWhScLlGtvVR6YBMJ+m0E3tmMdAFLKRMotc+ANSfMla3g3Zp72BxJaDykFwOwUrsPwNtQh7m2BG8+Hy5L0yjgmhvIWFrfbkvM8jyafGJrxY0tsxmC7ENF8xLgBBdlkecCVa0uAZW5SQdoi1p29VqKdO1hA3tr6qvxg+coWTlOSts0Rq9GNxvZinqRI5afVYbj/Cms05ea9efh3OGkBZvjfDGGQ61p/C64M0k9sWTHF9Hj9Wjl3tqPTUKOD6K97RcONM826Ty81RBezCXJWebOLi6FaYUmmVHzXlG0qmSOESV0rplJCBihOMQgLggQRUnCnxQoxT9HUJMCDW1QAJyrqhhUICbo2PhNuCJreV0ASsI4QZ1UilSuSdLRdVt5UvD1Mxv5fAoaKTPQOwvG4e2kbzy1AGw5z+F6vSIcJmeXILwLsxjhTrtJAiQBOx2K9u4fXGS58r+68ry4KM7N+F8olnScfS9/4/tQMfXaN7Ku4t2lZTls+gCyWJ7RCo4gH03XGOOUvWjqmk9mqPFgGm8QYgctisZx7jRBF7/ZLiaru7zt18x1WO4jxF82aS4X00ncrTgwJuyMuWkWmPrF7PGBcX/HksdUtaArx1Sq5gLv3G7YMiNCoXFsDkg7H7rfjSjoyZPtsrC0TqiYEgSyupwHJSt1QkI4QMXdKFySUCFT1A6JkJ+iLj1QBCrapGlFiNU21MRzl1F8FK4JtAE9rd9fl1z8McwI0ty+yYoVYurThdN2IqxnDAGyXHRoHT1USfHZcVehzgGGz12A7kHz5L1itiy2na1rWOy884jgTQfTewhzS79QcCSBBi3K69BbRL2ASJHtyXm+U1Jxl6N/jpxTj7MdxvH0WgmoczjqJuT0A2WfwDu88bWBrZy6mZ3+dFu39i6ZLi/wD3S8b2DBrb1USj2dIdlDcrQR7eWyuGfGo0hPDKTL3s/wAPBoEO1dvvposdiOFGnWc14AP7XEWI5BejNdkLWgSRe3Lf8Kr7UUab6WZ0BwuNJkarJiztSf8AZoniTSM3T4Ju641nmqTtgwZQG7R+FccN442ckyL7zB3aVA4xTFSeX2WvG5LJ9jlNQcHxMMiyKRVw5b6aoYXo2ebQOVEucllAAkJYSSuCAFCk4bUKMApWF23SYiBW1QEJ6uELwFQgCUOWURC5oQMFoVpwLEBlQgnKKjXMk6SdL+Yj1VaQhO+6mStUxxdOzb4Pg5yCk8yyRUENMsiC5t9iCfYra8OrBsNGjQB6HSVieyfHA4Cm98PEBpdo8bCed1pcdQqUvE0g0zbXby9l5eZSlLjI9LFxS5RNd/qG/SyEKg4diy8a3Gv2Vrhqs6rFOPHRsjT2RuIOq5/9mC8tIg6X+BYjiuDxuQ965sE8jPToVr6/Ewx1SoTGUQB1lZriHGa+KtSpyw/vd4QY0gnZa8KlHaSr8szZKbrf6M9SaKYLS2D569VOoVQ+nYgka322/KjY3hpac+IqAutAbcWS4drWXZ4bXC2OpK0ZlcXTKvFjM8gDlpv/AGoZsVNo1AXneXe0bfVT6/DmPEiQ7b1+4XblxMzVlG5t0gapdXAPHXa39pksg31VqSZNDRYg3TziZ5/lC1k+adiAaFKoG4SMZkDuZEeW6RhghLsCJWN0AKOuE2ArJEzJWlIUgQAcLnMRNCUhIYLKcLTcM4tXrMyGpIadSL2iJPNZwAnZXnYuhm7w8nM9JDoj8rnkSq2dINp6NZw3EECDqNevVW7MabEKlqUMrmZdTnB6xBA9PynzI5hedOCbPRx5HQ7jGd46+jiJ680GPxVRwDaboGkDQRooVaodiiweMbT/AFAHryRw/YckyDi+z7j4nvLlW4hracwdlP4vx/ZumvwrN16jqhvK1Yoza+xnySh/EhsdfXf4VocDUgAZsw+nRZ1jYMm3X+VfYOo0h0DYcthddp9GZFlUpZhe/X+eYVXisHuWzG4mR/SvsDhiWzJFtOfurBvCXOuBEXHI81nTpl69mBySV3cwVO47FJ4a1oDol0EwJ/THLQqsOMk8lpi21Zzaodqj3QYYXXE9UtI3VIlkWqLpshO1UkSrJGy1cGpyFzWoGIGpQ1FCJjZUjGq9TKIG4v1Wp/x1SD+9beczPbKY+qyWK1Wo/wAc1Mld+4c1gMf/AE7XlqueX/hlRbs3Vbh8ZTycJ6TaOmv0VpjOGZ2i1+afoMzF0xcTlOpAuYHNWXCMW2oIOrbG0aaWXmZrjTRrwz1TPPcTw97f2n5ylUOMdNnW+hXtFXhrS0yJP2WL452WzXaL/NU8XkK9nSULWjz2tTZvHluhN9BEein47s/UY7Q66T+V1DCmIIhbuSq7OHF9UUVSmQ6I1RYc928PjwzcbWM+y0mH4UXnwifP+kmP4NAIsEfLG6JeN9l/wvD99AaJkNgjkT19Vfdo8Q3CUDoXQTO4AGsKN2AoBlAl8DLaZ2ZqsH274u+vVe/MQzxNaL308R8xt0XOMVJ6fs5u72ZfG4x1SoXO3PsNgmXlAB6pStqVaRzscpVYKnUyqwBO0yUUA9UF0LUtTVCCqJDKRqQFFTbKQxabUtR2WQNVxfCjOcpooE3Vj2bxJZXbGjpafXQ+4+qrkVMxprPlpo4HmESVqgXZ7zwxnfDvGySNrXMX1QYzDVqTu8Y0ySZAjSYDTHMSs72P7TMZRFSo4Nkwb/qeJBEc9wPNXNP/ACDReT3YdVN8wkANvuD4l5uSO+v9O0W10afheONRmYxJJtBgwRdoOqlEyTI/P/Sy/De17XE5jTpgn91Mz/yLo9JC1GCrmr4g6nV5gOAItykj6rJk8draZ3Wb8or8TwcP1AF50jTyVNjOzrDcaC2pB8rrYV8osLkDSZJOzYAubjRVlUAZsxyFl3ZrWvDp3FjpyU8ssFbOkZwkUeF4U2n0/jmq/imGBBEe4t5Srmpj6ZsDN40IsfMX9Ej2AghoD7bzCanO7Z0qNFZRGXBOAhrneBtjYT4jMEAxmjcxaV59xiCTSYcwcB3bnDXSwJgyTIuPuvQe1wcaIY1pDSSbTmEAANBOsXAPp1XnGPYWPZInLlzNuCHAjNYi1+R1lej48fZgmzMNZtp9/XqhPz8q14+AKrXt0qszx/6unxA+6qqov9VuTtHB6CY1OXQ0xZLS11QA8RJPweXmh7s/IXPN0E3TJDptKdgjUQmw5I+tzSGgKj00ChcUrCgYSQifP89ETQkcEDBM62B6a2RCq4EOBIPMWMpGpCmIs8PxypEP8Y0mYPrzV9w3iodHd1gw8iSwz85LHyia+ARsdjcLnLEmUptHoLeP4ikb4zKOQqn++ZUd3aoOB7yt3nOWuMxPIX39Vi2VGgi3OYOvI6WQNrgGT9IAPtso+BD5m/odoqNTwteBfQ5gSdozeSt8D2gcyGxnA2LXNy+s3HReVvqtOjfe/spQx1VohtV46TI+oUS8ZMpZGj2XE9p6b2BhztEGfCCHB2rdbaLKYjgpxId3Lgf3mcsENkRJMxB2iY6Lzx+KqmZqvgyf1b7yPZX3C+09Wi4xUc4ZIObI0GP2jK3SJtvKn4ZQX1FyT7HOI8PoGhULM1QUm+Grly5jYzBMxrbcXWWebBWdbibXBzRT7vMCCA4OEHS7gSI6clVVgAYF43vB8pWiCa7IbsRGwXCbanWtiDK6Eh1jf5zSsCSsJKJqQHPdCjuclqlNkIGcSuASQjplAyVSgN6nZNvFlyQpIpsFcEsJVRAmVcFxXIAFzkhMpyF2VADeZOU3H5dIUrUDQ5lk3TbwNkTygJQJglCSjhIQgR1EyjAgpuE8boAWqLpt74CKublRqhukBznJJQyuDkxnEo2lDCJADtMyU89hCZpNuFOqOBHzUKW6LirTIq5IQipxF5TECdEITrmWB9EICAoFyIBKQuLUCODUpKEpJQARTeW6JKZOn8JiA3XE3RAFJN7WQI4QE4wyE3mvonKMbfOcIGBiGwSomVXfEPz/AAoIQIhBqUsU0pCgZGyWXR0U86n1SboCyNEIpKlN/CR35SCyJKIGykHVKd0wsYDlwTrUYQOxpjCUr2FTaGqddoVJXoq+7+ckJYrF+nqgaqIsgtppb6BWBSc/JAFeZQtpzqp3NINEAFwXACrWa0/p1IvcD9vqSFuqOFgNhoyxOg8J8ILQJO0+wWS4J/5m+Tvwtrgf1DzH4WLyrvs9HxEuD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" name="Picture 3" descr="C:\Users\Pecqueur\Desktop\imag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764704"/>
            <a:ext cx="1914525" cy="2390775"/>
          </a:xfrm>
          <a:prstGeom prst="rect">
            <a:avLst/>
          </a:prstGeom>
          <a:noFill/>
        </p:spPr>
      </p:pic>
      <p:pic>
        <p:nvPicPr>
          <p:cNvPr id="11268" name="Picture 4" descr="C:\Users\Pecqueur\Documents\ELVIRE\papiers\picasso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9" y="188640"/>
            <a:ext cx="1819275" cy="2514600"/>
          </a:xfrm>
          <a:prstGeom prst="rect">
            <a:avLst/>
          </a:prstGeom>
          <a:noFill/>
        </p:spPr>
      </p:pic>
      <p:pic>
        <p:nvPicPr>
          <p:cNvPr id="11269" name="Picture 5" descr="C:\Users\Pecqueur\Documents\ELVIRE\papiers\picasso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4" y="1484784"/>
            <a:ext cx="1714500" cy="2171700"/>
          </a:xfrm>
          <a:prstGeom prst="rect">
            <a:avLst/>
          </a:prstGeom>
          <a:noFill/>
        </p:spPr>
      </p:pic>
      <p:pic>
        <p:nvPicPr>
          <p:cNvPr id="11270" name="Picture 6" descr="C:\Users\Pecqueur\Documents\ELVIRE\papiers\da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149" y="2"/>
            <a:ext cx="1847851" cy="2466975"/>
          </a:xfrm>
          <a:prstGeom prst="rect">
            <a:avLst/>
          </a:prstGeom>
          <a:noFill/>
        </p:spPr>
      </p:pic>
      <p:pic>
        <p:nvPicPr>
          <p:cNvPr id="11271" name="Picture 7" descr="C:\Users\Pecqueur\Documents\ELVIRE\papiers\elgrec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2"/>
            <a:ext cx="1981200" cy="2314575"/>
          </a:xfrm>
          <a:prstGeom prst="rect">
            <a:avLst/>
          </a:prstGeom>
          <a:noFill/>
        </p:spPr>
      </p:pic>
      <p:pic>
        <p:nvPicPr>
          <p:cNvPr id="11272" name="Picture 8" descr="C:\Users\Pecqueur\Documents\ELVIRE\papiers\murill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49" y="1772816"/>
            <a:ext cx="2000251" cy="2286000"/>
          </a:xfrm>
          <a:prstGeom prst="rect">
            <a:avLst/>
          </a:prstGeom>
          <a:noFill/>
        </p:spPr>
      </p:pic>
      <p:pic>
        <p:nvPicPr>
          <p:cNvPr id="11274" name="Picture 10" descr="C:\Users\Pecqueur\Documents\ELVIRE\papiers\mir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1760" y="2564904"/>
            <a:ext cx="1828800" cy="2495550"/>
          </a:xfrm>
          <a:prstGeom prst="rect">
            <a:avLst/>
          </a:prstGeom>
          <a:noFill/>
        </p:spPr>
      </p:pic>
      <p:pic>
        <p:nvPicPr>
          <p:cNvPr id="11275" name="Picture 11" descr="C:\Users\Pecqueur\Documents\ELVIRE\papiers\soroll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70" y="2996954"/>
            <a:ext cx="1800225" cy="2543175"/>
          </a:xfrm>
          <a:prstGeom prst="rect">
            <a:avLst/>
          </a:prstGeom>
          <a:noFill/>
        </p:spPr>
      </p:pic>
      <p:pic>
        <p:nvPicPr>
          <p:cNvPr id="11276" name="Picture 12" descr="C:\Users\Pecqueur\Documents\ELVIRE\papiers\riber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4543427"/>
            <a:ext cx="1981200" cy="2314575"/>
          </a:xfrm>
          <a:prstGeom prst="rect">
            <a:avLst/>
          </a:prstGeom>
          <a:noFill/>
        </p:spPr>
      </p:pic>
      <p:pic>
        <p:nvPicPr>
          <p:cNvPr id="11277" name="Picture 13" descr="C:\Users\Pecqueur\Documents\ELVIRE\maria blanchar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53276" y="4562477"/>
            <a:ext cx="1990725" cy="2295525"/>
          </a:xfrm>
          <a:prstGeom prst="rect">
            <a:avLst/>
          </a:prstGeom>
          <a:noFill/>
        </p:spPr>
      </p:pic>
      <p:pic>
        <p:nvPicPr>
          <p:cNvPr id="11278" name="Picture 14" descr="C:\Users\Pecqueur\Documents\ELVIRE\barcel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91682" y="4293098"/>
            <a:ext cx="2867025" cy="1590675"/>
          </a:xfrm>
          <a:prstGeom prst="rect">
            <a:avLst/>
          </a:prstGeom>
          <a:noFill/>
        </p:spPr>
      </p:pic>
      <p:pic>
        <p:nvPicPr>
          <p:cNvPr id="11279" name="Picture 15" descr="C:\Users\Pecqueur\Documents\ELVIRE\tapie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4686300"/>
            <a:ext cx="2105025" cy="2171700"/>
          </a:xfrm>
          <a:prstGeom prst="rect">
            <a:avLst/>
          </a:prstGeom>
          <a:noFill/>
        </p:spPr>
      </p:pic>
      <p:sp>
        <p:nvSpPr>
          <p:cNvPr id="28674" name="AutoShape 2" descr="data:image/jpeg;base64,/9j/4AAQSkZJRgABAQAAAQABAAD/2wCEAAkGBxQTEhUUExQVFhUXFx8aGBcWGBcYGhgXGhggGBgaFxQYHCggGBolGxwXIjEiJSkrLi4uFx8zODMsNygtLisBCgoKDg0OFxAQGiwcHBwsLCwsLCwsLCwsLCwsLCwsLCwsLCwsLCwsLCwsLCwsLCwsLCwsLCwsLCwsLCwsLDcsLP/AABEIAREAuAMBIgACEQEDEQH/xAAcAAABBQEBAQAAAAAAAAAAAAACAAEDBAYFBwj/xABNEAABAwIEAgUHBwgIBQUBAAABAAIRAyEEEjFBUWEFBiJxgQcTMpGhsfAUI1JywdHhQlRigpOy0tMXJDNTY3OS8TQ1Q4OiFkSjs+IV/8QAGAEBAQEBAQAAAAAAAAAAAAAAAAECAwT/xAAdEQEBAQEBAQEBAQEAAAAAAAAAARESAjEhUWFB/9oADAMBAAIRAxEAPwDMtlEXJ2BO9dxz8ydju0O77VBi6hL9dmjXYNAUAPMrGt467aiZ1Vcl1Q8T6yiFTS/vU6OV+rVsVVkqBzjxKbzidHK1hn3d3qzmVGnVv+Cla68WMp0crPnUFepMeKQbABda8REk27p/3RueCQC0DjmGU+Fu5TteFR7zB+N1aY9SOw4Eghvjrbl8aKUtAHo6/cncOFd1VDnVmu1okWnmFFSLY58x9ydpwqSnV/5OLmJ7vZaVCKQ4eF9QncXlVLksyndT5eHLuT+bHDnror0cqzX3VvE4jOwclHDAYv7vUk4AG1xw/HdTo5c+vUM0/wDMH2pkeJIL6YAA7Y0nXnJ9ySrNdUVEi6VXzog9bRz6z7lR50OJf23RxKjzLm6Cc9G1yrFymaVAi5O1yYlM10BQSh3cmGJg79yge/mgmd0NXm44kg5jmExyndG7EuMT2iD6R3B2PxuqVlPSf3RzTBabjTuSQLACL+wyrtHEuJIa0ZQO0SYAnW5XMpHtG9vf9yCs4xBNp0mb8UxdaKpEEEE7jeRtBGvj+Kr12gARJnhFtLX2XJZj3NgCIA0gd5XWp4jM0OEAEXm9552WcxqUdN+k+oRyuTx0UVM7GTfS3j3oqkgzysbW30Hci2kcbmPcohqlK28iRtpN7/YoarTxOsa7KfCkk3sNeGxKaqfSIFgeIv4d6qKsa7QEMwb6TqJlGx1jMTw4/H2IC3hPvlVVJxmrTiQPOgeuPUkmafnGR/etjvER7UluOd+rqIKMFHOi2jkVz2j3oJRVndojmULXWXNsxKNjkDm7yk0oJHOQEpSgJRBalWWua1pEZnHnYfio6FM6gGBw++FoOrvVqpWeD5l7h+kMjfEm57gFLcWS1noRMdMACSdhuVssT1edUqmhQpB7gQH1dKTSNhI25erdaDobqbTw13fOVPpEWH1W7d6z3G54ecDDOFiDO43HfwTVRJjfkvQ+mOjafm3BrAM2pGtrySvPMRTIfB23HdqkupZio9MyuRoSO5G8E7KJwW2HdwuJzMB1NxfjpIRtqbzBGw8Vz8AIZfc6eHsU1Ugm3C+23+/rWcaXA+bgjgZHLW3JSmpLIN8v2yR71zWugaDlxUxdY/BhMQ25PwVG8RqQfiUmVBeRtr8e5C/4+PWioKY+cYNzVb7SPjwSSwg+dp8fOg+xOuk+OdTwjCAp91ocWs7tO7z700pqx7Tu9A1c2xhxlFmUaJoREmyAlEUw1Qr0zqbgwMO0xdxnbjC3mHoxTIAgkGDwWQ6pR8npZzBcBAkaeI4LbyMvZ9+i8/r67wOGpNY0NAj4mTzVTHuE7qyHza4QVMFmvJtxUaZfperDTsF5702xshzfH7Pjkt/1npOptcSTEawCAY5bLzbGVy8mOAkbHawXTy5+kdINMy4W2O5Qua0zp6vi6puBBUrPGJ8F0c1/BS5ojRsg2nn649yeqb8oHx60sJSLKZJBuduGg9xunrmdbbg3v3eKimM+MTt8SnJQzz+OSFzj4cVQxOu/xzU1R477exQh+sphf7kQ2Fd87Sj+9b7k6WAbNakP8Ue5JbYqdxTBCSiYtDg4h1z3oQNEWIIkxOpn1oI0uuTQ3FE0qNwUjAqCLrdyKELxZMOCDWYro0uw9J7q7GANENeSNBJIgEm0aDxR9DdbsTh8rfONqU5HpHNAn6QutWeqzGUs7S3M6iym4O84AW5e3DmODmydQOcgrh9Xug6NV1WmabMrXAFzc5iSYDXPJ+PBc5ZjtPN1ouvHWGphizzZAcRPaDtI7xvCwGK6zY2p2TiKpDjo2xudBkAK1nlTwwdVpZfoRtxsCdVUp4Oh2CMK9udjnEZ2OAkQ3I1ze1BuCTIMgpMkSy1ljjsVSJY59dhNy1+Yc5yvUTXuc8kaneNd9l1mdBzWZh/nhmNnPAHZ3LQC8He8rodP9XGYPtU6rnA7uAmY5QON1rYzmMZXplriHCCkx3HdW8U3zjp047W4qKqRHiPiVWF3B5spINiYv7BPcE1R5cbn47jz3QYepDYNz7r+38Snp+0A202n71GkbYOmwHx6ypw2eMx8Qqpefb3BSZjz+Oa0hnSOMIp+PwThwI1+Oado+PjZA2AdlrUT/jA+yUk2BHztLnVCS0xUkKVohRhG1aGfxOp7z70HCPWnfr4oWrk2dylZ7VCRsp23RDPR4X028cw96jfHNKk+CDuD7rqj3DorpcPZlcAYsZ4JnvYx9OlQZlbm846B7zOp27lnujcawPbLhL2yB4Sb8Oa6mE6Yp4RoqYp4y1jLGhpLgIsTB0t7VwejccfrmM9YntZo7LQ1ziYE6DQc13+gcJ53B0zXBa7Vjh2XNgwIPh4hYzpnrq6pVfkPm6ZdDQ1ozZYiS8/lHWNlpOqvSbamAyTDqTi25HouJNP35fBasZljt4upSpQ8duoBDbgkTwGjSTwhebdYukqtR5FRpbGx35+5arofEMbXca1VgaG5oJM5ybW7gfUs11jqNqVnuYIbMA7H7rK+WfbO32RNZ4R7ypPygBuRp9wSxWUOIBJE+MxG+t1tgLKh52GnxsmLifuQjl3aBKbIHpj4spcloHx4nRRgD7lNEC2nxt8aqgL/AB96kY6B8WQjXx7vaideT4II8OYfTP8AiffH2JJqHps4Zz9qS0wshGDdRkImrQz9V2ov8aqPfdO8kX+ITZpJNr/FlxbHN7qRr1DPFSMVQqhTNTOCJoVRp6WA+VUGEPax1MausI5x3aqvh+hsTWoirnDgDkAc4yAPrWAvuU3V/pVlFr2vGbMW2gEQDJ8eHevQq3TTKmCrVqUNfkJ0beBlNuP3LF2O0ks15a3oxxpmoGONMHLnGgduPcoi54IaCYnbWx9plb7yYYqk4VqDyMxIexrtCIh2vCGrk9aW4Z1ZzmVIIdDouXHQwRYAcY2Tr9xL5mbAdPY/zjg5oLCWtbliSQPpeMmOa5vnTcERxF/cVYo45tN7qjGuqOI1Nmt5wLzzsuYKpJLjqT71ZEqek6agtzgXOias6XTHqt8cE+Gw9Wo4+aaXW2kjuJ7lPX6MqU5L25SOBB35XCrKqw8ADHhuBY8UdUDfXhyUTifgoTeyKcHhqpiezvf3qu+nB+9GKliCqgg0XThqQUpbx+Lc0Fej6TI+mftTKTCjt0x+kfcUluMLLmpmonFMFRn6p7ShhPUdzt8RdJt/d61xbpZbqwyADPC3eoWlT0KRcQ1oLnEwABJJ4AC6ojDYWl6r9UK+MMtAbT3qHTmGjcrYdU/JUTFTHOgWIotNz/mOGncPXsvSm4ZrGhjGhrQIDW2AGwAGialuMX0f5P8ABUmkOz1KhaQHvNmkjUMECRzleb9Y8NUwtSpREtaSC5gmPrNO7Ha+w6L2uqbm2m6y3XzD0n+ZFcFraman50asqelTOb6JGcEHjyVTza8bDyDIJHcY11uO9T0aZJ0sF1sH1axNWo6nQouqlpu5osO95OVvGJW16F8lzxDsZUAA/wClTNzydU27h61G/n1kcFgq+KIoYelMekGaA/Se42Gk3XofVvyXMZD8U7O7+7b6A7zq72BbzobAUqNMMosaxo2aI8TuTzKvwox69/xy29D0mNyspUwBsGiPcuB0pgWvMPY225keqFp8a8cVxcc8NHEnQDVXWHnnWHquy7mnIeGx8NisriOiatO5YY4i/r3XuGE6EbUh1UAnXLwU2L6vU3jSO5XWp6x875p1UjV610p1BY/RvjcH1jXxWYxvUKoyS1xji4R4k8EXqMhTEclKCIvCuYzox9MH5yk+0wx4JtrYFc5r7I1o8MPnKf1j7ikiwA+dpfWPuKS0xUyeLIQEcLQyD1JTGmnx3KN3ei85cRr3rkutb0D1GxWIDX5RTpugh7zq0ixawXPjC9T6q9Q6GHIeG53i+d+oP6I0b7+a8u6rdfq+EaKZa2rSBs1xIc0cGvvbkQfBbQ+V+mACzDPJ/Se0D1ifcqltenUujW7yfEoKvRrdpHcSvKX+WSvMjDUgOBc8mO+3uWy6m9f6WPlhb5qsBOWZDhxY7faQRPep+s4tY3C1GGWvdfRcXofpl2KfiBVbTq0KTxSa1zGkPe273ukbEANHAzcrYYq+Wb9oe9ZHqbgcmFbxqVKtQ+NQtHsaFavn+tNh+kXAABjQ0aBthHJHUxriL0vGfwTUaQsuhToWWUtc2h0kGm/qNvUr9bGjLITOwDTqFQxXReWSxxb3fcr+COri4kuH4+CqBxcc5sduSBlF5f24gaRueY4q6KQEKCSjjYtur9PEgtJJEASSdgLme4LkZNYWW8ofTfmMMaLT85XGW35NL8s+Poj9bgr9HA6T6efj6tR2Z/mQYpMBIDWT6TmzdxFyfBCejaIbJAuNNfWFicFi303BzDB9/I8QumOsWIvlqZT+i1rSO5wEj1rTWOr0nh2UA5xGUlhDGk9pxdLS7LNmgE3304rNtKCpULiXOJLjclxkk8STcp2lFWcI6KlP6x/dKSWFHzlPvP7pSWkqeU7jCYIX6Hu+xUY97rwpWtuoj8eCsMb7guQkKlahPNOJVBPVjo3Gvo1WVaZhzHAj7u4i3iq6eBJgzeyK+k+iMUK9FmIYZa5mcDcQPR7wbd6h6MwbmMpsi7GBpPMC/tleJdGdbsVh8P8AJ6TwKecP0kggh2UGYDC4SRF5PFW6nlC6QNhWDe6mwe9pRnnHu7GmRMAKWvj6TPTqMb9ZwHvXzjjesmLrH5zE1TyDi0f6WwFyH3MuvxJufWVMOa+nB0/hdBiaGsf2rNeGuquNqNeJa5rhxBBHrC+WVLhazmGWPcw/okgz3hMOX00/CDvUb8Id5Xg3RvXjHUD2cQ9w+jU+cH/lceBXoHVbyrMqObTxbG0ibedaTkn9Jpuwc5Klictdjmto031HnKxjS5xOwGv+29l4L1h6Ydiq76zrZrNb9Fgs1vq15klbryt9a21SMJQcCxpDqrhcOdq1gO4FieccF5qQtRqRGE4CUJ2hUSMKkDVG0KZqKnwf9pT73e4pIMMfnKfe73J1pFhIlGVHV0PcVRkWMvdWh9iiA5qeQuTRgpO9IQjAVQDgnYE7oT0xzQJGH8gmTDvVUgY/BMTpxTEhPIUBlvNMR4p2qR2yAQyTwXe6pdWPlr6jBWbT82zOXOa5wyg3lzbNgXvr644ZW98loE447DCumw3B3mRodj4bqI/6PGWjpDD7ahwtmIMdzYPMki0SR/o/ECMdhCbSMxABgkwYvBgc5JtEHpMpjzRcZnzsTfTKbeuEjlY3MfATEn49yfq8udV8nRF243CG1peW3ygxvHakdwB3gMfJ47bGYM6/9SNwBtwLj+rzVjC9OvF3Mlk3IBEDgDMTEa8VrMN5mpTD2NztO+YgzwIGhGkKbTlih5PKn53g9r+eG5IO2wAP60bLjdYugKmDqNp1HU3OcwP7DswGbYnj77Lb9KtbBApkHjnce+28rl+VUn5VTbeG4emBrwOgIHskc9hZf1mzGMwl6lL9b1QknwQ+dpdzv3U62icOQ1zY9x9ySCvdrvqn3IM0CpWFRPH3p28FzaTtddEDuowbJ1UO5ykYVEQjpoqUqKEbt1G0IhpRtOhQH470TXFBNMo2/YoA4hOJnwRVgAd52hbnyWED5bp/wroByzA1iRmi4mDGk7LBD4st35L39npCPzU/S56wMvrM6wDeFR1GVyWlkNiZ0vMzPftPBT4PzYe01hLRpILgHEiCQPV4qvQpwuh0dVLScokmIEgb8Tp3/wCyjom6bxtOox1BsxJaQGkdqbkSO1f8qYPFV+pbCMM7Np5wkdxa2fbKfEdIltEio0MMF0yCHNJztLXAmQez4hdTo/DhlBjW6ZeWpuZ8SURy+kwBfguJ5Wf+NFiPmKdzMGxuJJBG1gNDaZJ7nSose4rP+VY/19wt/ZU/o/Q3y3mI9K8RtCvn6z7ZXow/PUSdg4/+KZNgBNSl3O/dSW2KmhDUbIIi+U+4oipcHgn1nijTjPU7LQTAkiBJ2CVWPceamDdLrc/0Q9I/Roftf/yib5Iukvo0P2v4Lm1jDtaihbf+iXpL+7pRyqt+1J3ko6T2pMP/AHWfemjD1QjYtg7yVdJx/YA/92j/ABoh5Mek/wA2/wDlofzFRj3IFsneTTpP81P7XD/zFC7yadKfmh/a4b+agyZCQZfVao+TbpT80d+1w/8ANTDycdJzfCO/aUf5iDMQjA4laU+TrpL80qD9el/GnHk86RH/ALR/+ql/GgzM81vfJa9oGPJN/k0AQeehzXJ4ZSbWIvPDPUTpAPDfkr8xBdGanMAgE+nYSR8StL1U6r4rDU8Y/EUH0w6iGtdmYIk3mHyW7FsGZHAJUXXVwJkhoEElxa0CdJkyPFdjoyrh3scGFr7w5wc0uBI7OVrZIkzB17JWH6ZrAv7JLms7IkRNo7z94KPolhBztLQYIMQ6QRfslR0x6R0F0PQoy5jS941e45yHjjHokchIUfTXSLKVCpWe02MNEwXOOl/We4LCPxtdxNQYqvMwHCo+I20PL8AhxHSdWu1grvNXI4imwZZP0nOiJtuefNMTGgrVhVoecBEFpuNrXB5rPeVesT0g8HRrGAXm2UH6Ii559+wk6LxsVH08sMqNMtDg4BwHpA9wII7uCveUnq7iq2PqvpUKr2Q0BzWvIs0AgZtP1be1WfU9sLgXfOUu537qSKjTLK1NrhBbnBHAhsEetMtuaSoV1+pf/H4b/NauQV2+ozf6/hv8z3AlL8WPoBgUgCBhsjaF52hwlCSeVUpQlCdBUqhok+G5J5AaohyFDXrBok72A3J4AblR4rEPaJDRyBJknhABjvlc6l0m2BULS5xYHCI7LXbAugC+5jMQdhZgnqY45SSPNAEgudDjOsMa2Q4gAydBBsYMKnSc2sPnHvaWEuD8sAyAwiAIJ7XqKr0qtF7s2R5ALiCS6JIBdDSYuXaaWJsNalWuHvcKgDy24F4LteyCIAEhuc6QYEuVGjhJ4XIp4qpI84bC7g0QcxPZaN4u0RqcwncCzjce3zdQgmzXXBy3y2hxECTABg3O6mDiY6uHvLvPhmV2Y9r0WjK4Oa4dkDJcteCDmdpqYusvSdKphKw86yABHabmqFj2uOWHCxgjS9zpE8+jW85UNSq4tpedaxlN+0OaRoARmDbNvGYiYgLTY/pKmHhheDAcXst6LWy653u0R+ldUYbpTENqUy2lTq54BAyZXAQb7GDb1c1yMW5zfyaoER2mHWLQ4W12N+doXoQxjHuohzKRa9uZ0tMtADi4hp0geb12cSlSr0bH5PTtTNQwBtnHZfGWZYBcg35Kct9vPqdFwNi8tqZgOyWlpgZSJuNHAb6SoMO1zS3OSXNM1M0wWklpMxAAbBDftmfUqDWVMgdTLS4TLKhIBYSLEQbENMkCCW2nSDF4loc7tOa4gguaYNgGAu0aYzU4LswBeLQLMO2bxAwww5y+bz5bdkZp9XH2L0fc96jptBAN9AdeXKxUgUS3XzL0m6cY48atU+0pKPFH+tD61RJehgxXd6h/8ww/1z+6Vw9l3uoX/MMP9c/uOUvxY9+Y1StCCkbKQBcI0cJymTJrIMTXDGyeQAGpJsAOZKibDAX1D2tO6TZrBqfeT4APi8OXZSDBa7MJEiYLbiRNiU9DDAHM4lzvpO2+q0Wb4eMqgPk5dJcYJsBwbuJ+kdz4DSUJwFPNmLZMggHQENyjKNBZXCqHSDapltPs9mzjEZudibW2vOoi4S1cGxwILRcQSLGCZIzC9zqqdTEU/ONa3JmAc2mSYBduGt3iLnbTWYKphqzsrTUAb+WWiCeDRPHUm2kRdV39HNpuLxVDbQAcoAAHZAcQcup0GjjAQcz5Ywljazcjm5Q81M0PILszmuacsZs3a3L4iFbxOIbOajUoOYZzNJLnF7jlJDQe1DbBtrW0iJsLTptzj5QzM/LYOblaGwIa1xJuBFzvoFZwWGpggirnIFgXMiZJLoaBckz6uAV0Z+nhGmvlqVaocSHTAEOBs6HAljczYDgAPmmg6NJloYak1oa7EuJZ6cht3TOYuYBANyBMQ48Su10gCM/m3tZUeLOLXVS13ZAIpg+jlBmIvfcqq3FE1MrGljiQPOPa45yAS7PTAswDQuc3WBwLRDgcNSeXebqse64fAPanXN2vC33qzSwzS0tYygQRDsjy3smSPRYfpOOu5KnwdANcXgFzni7w5rgRJIiSIaJMAWvupKLBTbAGUAAS4juGmu1rJopUaPm3ZhSOctgxVLhlBzS4PIE5ibxMkqrQYXEAgEkFtssw12Rri97T6QLqjcpGh9K5VzF1Qy4849tV0OezWnA9IusGsEeB4yYsdH4PLczEkiby7Q1GySW5hsDuTqSpo6ARAJk6y0+YsW3+sj6z06bEu/rP61ROvSwiXe6gf8xw/wBc/uOXAlaLyfx//Qw31nf/AFuUvxY99pqRQsKMOXnaSJIC5IFAcpAqOUsyJiRV8SX2y6TciM3KA63r/wBpC5NKGKNYAG9J7+JJaYtsC73BcN2KZMmiwkHs5wS6JykhkAU2zAgDhuVqpVPEYbOTPomJMmTB0jQd8/etSmKOExnnIDGAtI/IpxHfnIA/HTVT0ej/AEppjK6Oy5wA5ktY3KSd+5dIGNNOCcFNMVaWCa12YBrOIYIzWjtbH1bapq+CEQ2IiMugDY9FpbdoJDZ1FtFaJSzKaYojCuBEXAyjNAzQCXHcCDMG096hbgjazh6P0GxYgkZZvMHTUC8adWUMppiHD4aAJJN55SZknjM720gBWJQgpZlFGSlCCU8oPmDFicSD+k9JC8zWYeJd7k69LIy1SYeu6m4Ppucx40c0kESIMEXFiQgKZyDpN6z4waYqv+0d96Kj1tx0kfKq+35Z4LipqPpO8PcmQaD/ANW4786rf6yjb1vx351V/wBX4LhpBTIO67rpjhpiqn/ife1MOu+P/OqnqZ/CuFVKAJkGkw/XbHlsnFPPhT4/VRnrz0gP/cu/0Uv4Fm8I7s+P2olcg0o6+dIfnJ/Z0f5aF/XzpD85P7Oj/LWclDVdopzBpB5QOkBH9Y3H/To/wK/h+vPSBBPn2wCBek066eiwrDuOn1gurgsU1rS12a7geyB+TfcjeFeYv/WmxXXnpBgaTVpnNOlNu3EFojVRDyiY6f7Rn7Nn3LNYzFNcGBo9HXshs2AGhJ21lQiueA0je3dff40CnMS/41Q8pOO+lTP/AGx96MeUrHcaX7P8VkPPnWBbTW3t+ICcYjkPbpERrzTmDYf0l43/AAv2Z/iTt8peN/wf2Z/iWObiTawt37aWngSjZXPAaAb7XG6cw1sW+UvG7toeLH/xp3eU/GfQw/8AoqfzVjXYg8BeeNpud+MepCa9/RFyeO8TvyCcw1SiKtIfW/dhJS1n5q1M7y7jwlJUSv0CBySSoiKah6Tu4e5JJBMU4SSUA1NEA1SSQHhPQ9fvTjQpJIEENTZJJUDw+sFLxSSQM5OkkgApNSSUBNRhJJAJRM+xJJBWrf21DvqfutSSS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6" name="AutoShape 4" descr="data:image/jpeg;base64,/9j/4AAQSkZJRgABAQAAAQABAAD/2wCEAAkGBxQTEhUUExQVFhUXFx8aGBcWGBcYGhgXGhggGBgaFxQYHCggGBolGxwXIjEiJSkrLi4uFx8zODMsNygtLisBCgoKDg0OFxAQGiwcHBwsLCwsLCwsLCwsLCwsLCwsLCwsLCwsLCwsLCwsLCwsLCwsLCwsLCwsLCwsLCwsLDcsLP/AABEIAREAuAMBIgACEQEDEQH/xAAcAAABBQEBAQAAAAAAAAAAAAACAAEDBAYFBwj/xABNEAABAwIEAgUHBwgIBQUBAAABAAIRAyEEEjFBUWEFBiJxgQcTMpGhsfAUI1JywdHhQlRigpOy0tMXJDNTY3OS8TQ1Q4OiFkSjs+IV/8QAGAEBAQEBAQAAAAAAAAAAAAAAAAECAwT/xAAdEQEBAQEBAQEBAQEAAAAAAAAAARESAjEhUWFB/9oADAMBAAIRAxEAPwDMtlEXJ2BO9dxz8ydju0O77VBi6hL9dmjXYNAUAPMrGt467aiZ1Vcl1Q8T6yiFTS/vU6OV+rVsVVkqBzjxKbzidHK1hn3d3qzmVGnVv+Cla68WMp0crPnUFepMeKQbABda8REk27p/3RueCQC0DjmGU+Fu5TteFR7zB+N1aY9SOw4Eghvjrbl8aKUtAHo6/cncOFd1VDnVmu1okWnmFFSLY58x9ydpwqSnV/5OLmJ7vZaVCKQ4eF9QncXlVLksyndT5eHLuT+bHDnror0cqzX3VvE4jOwclHDAYv7vUk4AG1xw/HdTo5c+vUM0/wDMH2pkeJIL6YAA7Y0nXnJ9ySrNdUVEi6VXzog9bRz6z7lR50OJf23RxKjzLm6Cc9G1yrFymaVAi5O1yYlM10BQSh3cmGJg79yge/mgmd0NXm44kg5jmExyndG7EuMT2iD6R3B2PxuqVlPSf3RzTBabjTuSQLACL+wyrtHEuJIa0ZQO0SYAnW5XMpHtG9vf9yCs4xBNp0mb8UxdaKpEEEE7jeRtBGvj+Kr12gARJnhFtLX2XJZj3NgCIA0gd5XWp4jM0OEAEXm9552WcxqUdN+k+oRyuTx0UVM7GTfS3j3oqkgzysbW30Hci2kcbmPcohqlK28iRtpN7/YoarTxOsa7KfCkk3sNeGxKaqfSIFgeIv4d6qKsa7QEMwb6TqJlGx1jMTw4/H2IC3hPvlVVJxmrTiQPOgeuPUkmafnGR/etjvER7UluOd+rqIKMFHOi2jkVz2j3oJRVndojmULXWXNsxKNjkDm7yk0oJHOQEpSgJRBalWWua1pEZnHnYfio6FM6gGBw++FoOrvVqpWeD5l7h+kMjfEm57gFLcWS1noRMdMACSdhuVssT1edUqmhQpB7gQH1dKTSNhI25erdaDobqbTw13fOVPpEWH1W7d6z3G54ecDDOFiDO43HfwTVRJjfkvQ+mOjafm3BrAM2pGtrySvPMRTIfB23HdqkupZio9MyuRoSO5G8E7KJwW2HdwuJzMB1NxfjpIRtqbzBGw8Vz8AIZfc6eHsU1Ugm3C+23+/rWcaXA+bgjgZHLW3JSmpLIN8v2yR71zWugaDlxUxdY/BhMQ25PwVG8RqQfiUmVBeRtr8e5C/4+PWioKY+cYNzVb7SPjwSSwg+dp8fOg+xOuk+OdTwjCAp91ocWs7tO7z700pqx7Tu9A1c2xhxlFmUaJoREmyAlEUw1Qr0zqbgwMO0xdxnbjC3mHoxTIAgkGDwWQ6pR8npZzBcBAkaeI4LbyMvZ9+i8/r67wOGpNY0NAj4mTzVTHuE7qyHza4QVMFmvJtxUaZfperDTsF5702xshzfH7Pjkt/1npOptcSTEawCAY5bLzbGVy8mOAkbHawXTy5+kdINMy4W2O5Qua0zp6vi6puBBUrPGJ8F0c1/BS5ojRsg2nn649yeqb8oHx60sJSLKZJBuduGg9xunrmdbbg3v3eKimM+MTt8SnJQzz+OSFzj4cVQxOu/xzU1R477exQh+sphf7kQ2Fd87Sj+9b7k6WAbNakP8Ue5JbYqdxTBCSiYtDg4h1z3oQNEWIIkxOpn1oI0uuTQ3FE0qNwUjAqCLrdyKELxZMOCDWYro0uw9J7q7GANENeSNBJIgEm0aDxR9DdbsTh8rfONqU5HpHNAn6QutWeqzGUs7S3M6iym4O84AW5e3DmODmydQOcgrh9Xug6NV1WmabMrXAFzc5iSYDXPJ+PBc5ZjtPN1ouvHWGphizzZAcRPaDtI7xvCwGK6zY2p2TiKpDjo2xudBkAK1nlTwwdVpZfoRtxsCdVUp4Oh2CMK9udjnEZ2OAkQ3I1ze1BuCTIMgpMkSy1ljjsVSJY59dhNy1+Yc5yvUTXuc8kaneNd9l1mdBzWZh/nhmNnPAHZ3LQC8He8rodP9XGYPtU6rnA7uAmY5QON1rYzmMZXplriHCCkx3HdW8U3zjp047W4qKqRHiPiVWF3B5spINiYv7BPcE1R5cbn47jz3QYepDYNz7r+38Snp+0A202n71GkbYOmwHx6ypw2eMx8Qqpefb3BSZjz+Oa0hnSOMIp+PwThwI1+Oado+PjZA2AdlrUT/jA+yUk2BHztLnVCS0xUkKVohRhG1aGfxOp7z70HCPWnfr4oWrk2dylZ7VCRsp23RDPR4X028cw96jfHNKk+CDuD7rqj3DorpcPZlcAYsZ4JnvYx9OlQZlbm846B7zOp27lnujcawPbLhL2yB4Sb8Oa6mE6Yp4RoqYp4y1jLGhpLgIsTB0t7VwejccfrmM9YntZo7LQ1ziYE6DQc13+gcJ53B0zXBa7Vjh2XNgwIPh4hYzpnrq6pVfkPm6ZdDQ1ozZYiS8/lHWNlpOqvSbamAyTDqTi25HouJNP35fBasZljt4upSpQ8duoBDbgkTwGjSTwhebdYukqtR5FRpbGx35+5arofEMbXca1VgaG5oJM5ybW7gfUs11jqNqVnuYIbMA7H7rK+WfbO32RNZ4R7ypPygBuRp9wSxWUOIBJE+MxG+t1tgLKh52GnxsmLifuQjl3aBKbIHpj4spcloHx4nRRgD7lNEC2nxt8aqgL/AB96kY6B8WQjXx7vaideT4II8OYfTP8AiffH2JJqHps4Zz9qS0wshGDdRkImrQz9V2ov8aqPfdO8kX+ITZpJNr/FlxbHN7qRr1DPFSMVQqhTNTOCJoVRp6WA+VUGEPax1MausI5x3aqvh+hsTWoirnDgDkAc4yAPrWAvuU3V/pVlFr2vGbMW2gEQDJ8eHevQq3TTKmCrVqUNfkJ0beBlNuP3LF2O0ks15a3oxxpmoGONMHLnGgduPcoi54IaCYnbWx9plb7yYYqk4VqDyMxIexrtCIh2vCGrk9aW4Z1ZzmVIIdDouXHQwRYAcY2Tr9xL5mbAdPY/zjg5oLCWtbliSQPpeMmOa5vnTcERxF/cVYo45tN7qjGuqOI1Nmt5wLzzsuYKpJLjqT71ZEqek6agtzgXOias6XTHqt8cE+Gw9Wo4+aaXW2kjuJ7lPX6MqU5L25SOBB35XCrKqw8ADHhuBY8UdUDfXhyUTifgoTeyKcHhqpiezvf3qu+nB+9GKliCqgg0XThqQUpbx+Lc0Fej6TI+mftTKTCjt0x+kfcUluMLLmpmonFMFRn6p7ShhPUdzt8RdJt/d61xbpZbqwyADPC3eoWlT0KRcQ1oLnEwABJJ4AC6ojDYWl6r9UK+MMtAbT3qHTmGjcrYdU/JUTFTHOgWIotNz/mOGncPXsvSm4ZrGhjGhrQIDW2AGwAGialuMX0f5P8ABUmkOz1KhaQHvNmkjUMECRzleb9Y8NUwtSpREtaSC5gmPrNO7Ha+w6L2uqbm2m6y3XzD0n+ZFcFraman50asqelTOb6JGcEHjyVTza8bDyDIJHcY11uO9T0aZJ0sF1sH1axNWo6nQouqlpu5osO95OVvGJW16F8lzxDsZUAA/wClTNzydU27h61G/n1kcFgq+KIoYelMekGaA/Se42Gk3XofVvyXMZD8U7O7+7b6A7zq72BbzobAUqNMMosaxo2aI8TuTzKvwox69/xy29D0mNyspUwBsGiPcuB0pgWvMPY225keqFp8a8cVxcc8NHEnQDVXWHnnWHquy7mnIeGx8NisriOiatO5YY4i/r3XuGE6EbUh1UAnXLwU2L6vU3jSO5XWp6x875p1UjV610p1BY/RvjcH1jXxWYxvUKoyS1xji4R4k8EXqMhTEclKCIvCuYzox9MH5yk+0wx4JtrYFc5r7I1o8MPnKf1j7ikiwA+dpfWPuKS0xUyeLIQEcLQyD1JTGmnx3KN3ei85cRr3rkutb0D1GxWIDX5RTpugh7zq0ixawXPjC9T6q9Q6GHIeG53i+d+oP6I0b7+a8u6rdfq+EaKZa2rSBs1xIc0cGvvbkQfBbQ+V+mACzDPJ/Se0D1ifcqltenUujW7yfEoKvRrdpHcSvKX+WSvMjDUgOBc8mO+3uWy6m9f6WPlhb5qsBOWZDhxY7faQRPep+s4tY3C1GGWvdfRcXofpl2KfiBVbTq0KTxSa1zGkPe273ukbEANHAzcrYYq+Wb9oe9ZHqbgcmFbxqVKtQ+NQtHsaFavn+tNh+kXAABjQ0aBthHJHUxriL0vGfwTUaQsuhToWWUtc2h0kGm/qNvUr9bGjLITOwDTqFQxXReWSxxb3fcr+COri4kuH4+CqBxcc5sduSBlF5f24gaRueY4q6KQEKCSjjYtur9PEgtJJEASSdgLme4LkZNYWW8ofTfmMMaLT85XGW35NL8s+Poj9bgr9HA6T6efj6tR2Z/mQYpMBIDWT6TmzdxFyfBCejaIbJAuNNfWFicFi303BzDB9/I8QumOsWIvlqZT+i1rSO5wEj1rTWOr0nh2UA5xGUlhDGk9pxdLS7LNmgE3304rNtKCpULiXOJLjclxkk8STcp2lFWcI6KlP6x/dKSWFHzlPvP7pSWkqeU7jCYIX6Hu+xUY97rwpWtuoj8eCsMb7guQkKlahPNOJVBPVjo3Gvo1WVaZhzHAj7u4i3iq6eBJgzeyK+k+iMUK9FmIYZa5mcDcQPR7wbd6h6MwbmMpsi7GBpPMC/tleJdGdbsVh8P8AJ6TwKecP0kggh2UGYDC4SRF5PFW6nlC6QNhWDe6mwe9pRnnHu7GmRMAKWvj6TPTqMb9ZwHvXzjjesmLrH5zE1TyDi0f6WwFyH3MuvxJufWVMOa+nB0/hdBiaGsf2rNeGuquNqNeJa5rhxBBHrC+WVLhazmGWPcw/okgz3hMOX00/CDvUb8Id5Xg3RvXjHUD2cQ9w+jU+cH/lceBXoHVbyrMqObTxbG0ibedaTkn9Jpuwc5Klictdjmto031HnKxjS5xOwGv+29l4L1h6Ydiq76zrZrNb9Fgs1vq15klbryt9a21SMJQcCxpDqrhcOdq1gO4FieccF5qQtRqRGE4CUJ2hUSMKkDVG0KZqKnwf9pT73e4pIMMfnKfe73J1pFhIlGVHV0PcVRkWMvdWh9iiA5qeQuTRgpO9IQjAVQDgnYE7oT0xzQJGH8gmTDvVUgY/BMTpxTEhPIUBlvNMR4p2qR2yAQyTwXe6pdWPlr6jBWbT82zOXOa5wyg3lzbNgXvr644ZW98loE447DCumw3B3mRodj4bqI/6PGWjpDD7ahwtmIMdzYPMki0SR/o/ECMdhCbSMxABgkwYvBgc5JtEHpMpjzRcZnzsTfTKbeuEjlY3MfATEn49yfq8udV8nRF243CG1peW3ygxvHakdwB3gMfJ47bGYM6/9SNwBtwLj+rzVjC9OvF3Mlk3IBEDgDMTEa8VrMN5mpTD2NztO+YgzwIGhGkKbTlih5PKn53g9r+eG5IO2wAP60bLjdYugKmDqNp1HU3OcwP7DswGbYnj77Lb9KtbBApkHjnce+28rl+VUn5VTbeG4emBrwOgIHskc9hZf1mzGMwl6lL9b1QknwQ+dpdzv3U62icOQ1zY9x9ySCvdrvqn3IM0CpWFRPH3p28FzaTtddEDuowbJ1UO5ykYVEQjpoqUqKEbt1G0IhpRtOhQH470TXFBNMo2/YoA4hOJnwRVgAd52hbnyWED5bp/wroByzA1iRmi4mDGk7LBD4st35L39npCPzU/S56wMvrM6wDeFR1GVyWlkNiZ0vMzPftPBT4PzYe01hLRpILgHEiCQPV4qvQpwuh0dVLScokmIEgb8Tp3/wCyjom6bxtOox1BsxJaQGkdqbkSO1f8qYPFV+pbCMM7Np5wkdxa2fbKfEdIltEio0MMF0yCHNJztLXAmQez4hdTo/DhlBjW6ZeWpuZ8SURy+kwBfguJ5Wf+NFiPmKdzMGxuJJBG1gNDaZJ7nSose4rP+VY/19wt/ZU/o/Q3y3mI9K8RtCvn6z7ZXow/PUSdg4/+KZNgBNSl3O/dSW2KmhDUbIIi+U+4oipcHgn1nijTjPU7LQTAkiBJ2CVWPceamDdLrc/0Q9I/Roftf/yib5Iukvo0P2v4Lm1jDtaihbf+iXpL+7pRyqt+1J3ko6T2pMP/AHWfemjD1QjYtg7yVdJx/YA/92j/ABoh5Mek/wA2/wDlofzFRj3IFsneTTpP81P7XD/zFC7yadKfmh/a4b+agyZCQZfVao+TbpT80d+1w/8ANTDycdJzfCO/aUf5iDMQjA4laU+TrpL80qD9el/GnHk86RH/ALR/+ql/GgzM81vfJa9oGPJN/k0AQeehzXJ4ZSbWIvPDPUTpAPDfkr8xBdGanMAgE+nYSR8StL1U6r4rDU8Y/EUH0w6iGtdmYIk3mHyW7FsGZHAJUXXVwJkhoEElxa0CdJkyPFdjoyrh3scGFr7w5wc0uBI7OVrZIkzB17JWH6ZrAv7JLms7IkRNo7z94KPolhBztLQYIMQ6QRfslR0x6R0F0PQoy5jS941e45yHjjHokchIUfTXSLKVCpWe02MNEwXOOl/We4LCPxtdxNQYqvMwHCo+I20PL8AhxHSdWu1grvNXI4imwZZP0nOiJtuefNMTGgrVhVoecBEFpuNrXB5rPeVesT0g8HRrGAXm2UH6Ii559+wk6LxsVH08sMqNMtDg4BwHpA9wII7uCveUnq7iq2PqvpUKr2Q0BzWvIs0AgZtP1be1WfU9sLgXfOUu537qSKjTLK1NrhBbnBHAhsEetMtuaSoV1+pf/H4b/NauQV2+ozf6/hv8z3AlL8WPoBgUgCBhsjaF52hwlCSeVUpQlCdBUqhok+G5J5AaohyFDXrBok72A3J4AblR4rEPaJDRyBJknhABjvlc6l0m2BULS5xYHCI7LXbAugC+5jMQdhZgnqY45SSPNAEgudDjOsMa2Q4gAydBBsYMKnSc2sPnHvaWEuD8sAyAwiAIJ7XqKr0qtF7s2R5ALiCS6JIBdDSYuXaaWJsNalWuHvcKgDy24F4LteyCIAEhuc6QYEuVGjhJ4XIp4qpI84bC7g0QcxPZaN4u0RqcwncCzjce3zdQgmzXXBy3y2hxECTABg3O6mDiY6uHvLvPhmV2Y9r0WjK4Oa4dkDJcteCDmdpqYusvSdKphKw86yABHabmqFj2uOWHCxgjS9zpE8+jW85UNSq4tpedaxlN+0OaRoARmDbNvGYiYgLTY/pKmHhheDAcXst6LWy653u0R+ldUYbpTENqUy2lTq54BAyZXAQb7GDb1c1yMW5zfyaoER2mHWLQ4W12N+doXoQxjHuohzKRa9uZ0tMtADi4hp0geb12cSlSr0bH5PTtTNQwBtnHZfGWZYBcg35Kct9vPqdFwNi8tqZgOyWlpgZSJuNHAb6SoMO1zS3OSXNM1M0wWklpMxAAbBDftmfUqDWVMgdTLS4TLKhIBYSLEQbENMkCCW2nSDF4loc7tOa4gguaYNgGAu0aYzU4LswBeLQLMO2bxAwww5y+bz5bdkZp9XH2L0fc96jptBAN9AdeXKxUgUS3XzL0m6cY48atU+0pKPFH+tD61RJehgxXd6h/8ww/1z+6Vw9l3uoX/MMP9c/uOUvxY9+Y1StCCkbKQBcI0cJymTJrIMTXDGyeQAGpJsAOZKibDAX1D2tO6TZrBqfeT4APi8OXZSDBa7MJEiYLbiRNiU9DDAHM4lzvpO2+q0Wb4eMqgPk5dJcYJsBwbuJ+kdz4DSUJwFPNmLZMggHQENyjKNBZXCqHSDapltPs9mzjEZudibW2vOoi4S1cGxwILRcQSLGCZIzC9zqqdTEU/ONa3JmAc2mSYBduGt3iLnbTWYKphqzsrTUAb+WWiCeDRPHUm2kRdV39HNpuLxVDbQAcoAAHZAcQcup0GjjAQcz5Ywljazcjm5Q81M0PILszmuacsZs3a3L4iFbxOIbOajUoOYZzNJLnF7jlJDQe1DbBtrW0iJsLTptzj5QzM/LYOblaGwIa1xJuBFzvoFZwWGpggirnIFgXMiZJLoaBckz6uAV0Z+nhGmvlqVaocSHTAEOBs6HAljczYDgAPmmg6NJloYak1oa7EuJZ6cht3TOYuYBANyBMQ48Su10gCM/m3tZUeLOLXVS13ZAIpg+jlBmIvfcqq3FE1MrGljiQPOPa45yAS7PTAswDQuc3WBwLRDgcNSeXebqse64fAPanXN2vC33qzSwzS0tYygQRDsjy3smSPRYfpOOu5KnwdANcXgFzni7w5rgRJIiSIaJMAWvupKLBTbAGUAAS4juGmu1rJopUaPm3ZhSOctgxVLhlBzS4PIE5ibxMkqrQYXEAgEkFtssw12Rri97T6QLqjcpGh9K5VzF1Qy4849tV0OezWnA9IusGsEeB4yYsdH4PLczEkiby7Q1GySW5hsDuTqSpo6ARAJk6y0+YsW3+sj6z06bEu/rP61ROvSwiXe6gf8xw/wBc/uOXAlaLyfx//Qw31nf/AFuUvxY99pqRQsKMOXnaSJIC5IFAcpAqOUsyJiRV8SX2y6TciM3KA63r/wBpC5NKGKNYAG9J7+JJaYtsC73BcN2KZMmiwkHs5wS6JykhkAU2zAgDhuVqpVPEYbOTPomJMmTB0jQd8/etSmKOExnnIDGAtI/IpxHfnIA/HTVT0ej/AEppjK6Oy5wA5ktY3KSd+5dIGNNOCcFNMVaWCa12YBrOIYIzWjtbH1bapq+CEQ2IiMugDY9FpbdoJDZ1FtFaJSzKaYojCuBEXAyjNAzQCXHcCDMG096hbgjazh6P0GxYgkZZvMHTUC8adWUMppiHD4aAJJN55SZknjM720gBWJQgpZlFGSlCCU8oPmDFicSD+k9JC8zWYeJd7k69LIy1SYeu6m4Ppucx40c0kESIMEXFiQgKZyDpN6z4waYqv+0d96Kj1tx0kfKq+35Z4LipqPpO8PcmQaD/ANW4786rf6yjb1vx351V/wBX4LhpBTIO67rpjhpiqn/ife1MOu+P/OqnqZ/CuFVKAJkGkw/XbHlsnFPPhT4/VRnrz0gP/cu/0Uv4Fm8I7s+P2olcg0o6+dIfnJ/Z0f5aF/XzpD85P7Oj/LWclDVdopzBpB5QOkBH9Y3H/To/wK/h+vPSBBPn2wCBek066eiwrDuOn1gurgsU1rS12a7geyB+TfcjeFeYv/WmxXXnpBgaTVpnNOlNu3EFojVRDyiY6f7Rn7Nn3LNYzFNcGBo9HXshs2AGhJ21lQiueA0je3dff40CnMS/41Q8pOO+lTP/AGx96MeUrHcaX7P8VkPPnWBbTW3t+ICcYjkPbpERrzTmDYf0l43/AAv2Z/iTt8peN/wf2Z/iWObiTawt37aWngSjZXPAaAb7XG6cw1sW+UvG7toeLH/xp3eU/GfQw/8AoqfzVjXYg8BeeNpud+MepCa9/RFyeO8TvyCcw1SiKtIfW/dhJS1n5q1M7y7jwlJUSv0CBySSoiKah6Tu4e5JJBMU4SSUA1NEA1SSQHhPQ9fvTjQpJIEENTZJJUDw+sFLxSSQM5OkkgApNSSUBNRhJJAJRM+xJJBWrf21DvqfutSSS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8" name="AutoShape 6" descr="data:image/jpeg;base64,/9j/4AAQSkZJRgABAQAAAQABAAD/2wCEAAkGBxQTEhUUExQVFhUXFx8aGBcWGBcYGhgXGhggGBgaFxQYHCggGBolGxwXIjEiJSkrLi4uFx8zODMsNygtLisBCgoKDg0OFxAQGiwcHBwsLCwsLCwsLCwsLCwsLCwsLCwsLCwsLCwsLCwsLCwsLCwsLCwsLCwsLCwsLCwsLDcsLP/AABEIAREAuAMBIgACEQEDEQH/xAAcAAABBQEBAQAAAAAAAAAAAAACAAEDBAYFBwj/xABNEAABAwIEAgUHBwgIBQUBAAABAAIRAyEEEjFBUWEFBiJxgQcTMpGhsfAUI1JywdHhQlRigpOy0tMXJDNTY3OS8TQ1Q4OiFkSjs+IV/8QAGAEBAQEBAQAAAAAAAAAAAAAAAAECAwT/xAAdEQEBAQEBAQEBAQEAAAAAAAAAARESAjEhUWFB/9oADAMBAAIRAxEAPwDMtlEXJ2BO9dxz8ydju0O77VBi6hL9dmjXYNAUAPMrGt467aiZ1Vcl1Q8T6yiFTS/vU6OV+rVsVVkqBzjxKbzidHK1hn3d3qzmVGnVv+Cla68WMp0crPnUFepMeKQbABda8REk27p/3RueCQC0DjmGU+Fu5TteFR7zB+N1aY9SOw4Eghvjrbl8aKUtAHo6/cncOFd1VDnVmu1okWnmFFSLY58x9ydpwqSnV/5OLmJ7vZaVCKQ4eF9QncXlVLksyndT5eHLuT+bHDnror0cqzX3VvE4jOwclHDAYv7vUk4AG1xw/HdTo5c+vUM0/wDMH2pkeJIL6YAA7Y0nXnJ9ySrNdUVEi6VXzog9bRz6z7lR50OJf23RxKjzLm6Cc9G1yrFymaVAi5O1yYlM10BQSh3cmGJg79yge/mgmd0NXm44kg5jmExyndG7EuMT2iD6R3B2PxuqVlPSf3RzTBabjTuSQLACL+wyrtHEuJIa0ZQO0SYAnW5XMpHtG9vf9yCs4xBNp0mb8UxdaKpEEEE7jeRtBGvj+Kr12gARJnhFtLX2XJZj3NgCIA0gd5XWp4jM0OEAEXm9552WcxqUdN+k+oRyuTx0UVM7GTfS3j3oqkgzysbW30Hci2kcbmPcohqlK28iRtpN7/YoarTxOsa7KfCkk3sNeGxKaqfSIFgeIv4d6qKsa7QEMwb6TqJlGx1jMTw4/H2IC3hPvlVVJxmrTiQPOgeuPUkmafnGR/etjvER7UluOd+rqIKMFHOi2jkVz2j3oJRVndojmULXWXNsxKNjkDm7yk0oJHOQEpSgJRBalWWua1pEZnHnYfio6FM6gGBw++FoOrvVqpWeD5l7h+kMjfEm57gFLcWS1noRMdMACSdhuVssT1edUqmhQpB7gQH1dKTSNhI25erdaDobqbTw13fOVPpEWH1W7d6z3G54ecDDOFiDO43HfwTVRJjfkvQ+mOjafm3BrAM2pGtrySvPMRTIfB23HdqkupZio9MyuRoSO5G8E7KJwW2HdwuJzMB1NxfjpIRtqbzBGw8Vz8AIZfc6eHsU1Ugm3C+23+/rWcaXA+bgjgZHLW3JSmpLIN8v2yR71zWugaDlxUxdY/BhMQ25PwVG8RqQfiUmVBeRtr8e5C/4+PWioKY+cYNzVb7SPjwSSwg+dp8fOg+xOuk+OdTwjCAp91ocWs7tO7z700pqx7Tu9A1c2xhxlFmUaJoREmyAlEUw1Qr0zqbgwMO0xdxnbjC3mHoxTIAgkGDwWQ6pR8npZzBcBAkaeI4LbyMvZ9+i8/r67wOGpNY0NAj4mTzVTHuE7qyHza4QVMFmvJtxUaZfperDTsF5702xshzfH7Pjkt/1npOptcSTEawCAY5bLzbGVy8mOAkbHawXTy5+kdINMy4W2O5Qua0zp6vi6puBBUrPGJ8F0c1/BS5ojRsg2nn649yeqb8oHx60sJSLKZJBuduGg9xunrmdbbg3v3eKimM+MTt8SnJQzz+OSFzj4cVQxOu/xzU1R477exQh+sphf7kQ2Fd87Sj+9b7k6WAbNakP8Ue5JbYqdxTBCSiYtDg4h1z3oQNEWIIkxOpn1oI0uuTQ3FE0qNwUjAqCLrdyKELxZMOCDWYro0uw9J7q7GANENeSNBJIgEm0aDxR9DdbsTh8rfONqU5HpHNAn6QutWeqzGUs7S3M6iym4O84AW5e3DmODmydQOcgrh9Xug6NV1WmabMrXAFzc5iSYDXPJ+PBc5ZjtPN1ouvHWGphizzZAcRPaDtI7xvCwGK6zY2p2TiKpDjo2xudBkAK1nlTwwdVpZfoRtxsCdVUp4Oh2CMK9udjnEZ2OAkQ3I1ze1BuCTIMgpMkSy1ljjsVSJY59dhNy1+Yc5yvUTXuc8kaneNd9l1mdBzWZh/nhmNnPAHZ3LQC8He8rodP9XGYPtU6rnA7uAmY5QON1rYzmMZXplriHCCkx3HdW8U3zjp047W4qKqRHiPiVWF3B5spINiYv7BPcE1R5cbn47jz3QYepDYNz7r+38Snp+0A202n71GkbYOmwHx6ypw2eMx8Qqpefb3BSZjz+Oa0hnSOMIp+PwThwI1+Oado+PjZA2AdlrUT/jA+yUk2BHztLnVCS0xUkKVohRhG1aGfxOp7z70HCPWnfr4oWrk2dylZ7VCRsp23RDPR4X028cw96jfHNKk+CDuD7rqj3DorpcPZlcAYsZ4JnvYx9OlQZlbm846B7zOp27lnujcawPbLhL2yB4Sb8Oa6mE6Yp4RoqYp4y1jLGhpLgIsTB0t7VwejccfrmM9YntZo7LQ1ziYE6DQc13+gcJ53B0zXBa7Vjh2XNgwIPh4hYzpnrq6pVfkPm6ZdDQ1ozZYiS8/lHWNlpOqvSbamAyTDqTi25HouJNP35fBasZljt4upSpQ8duoBDbgkTwGjSTwhebdYukqtR5FRpbGx35+5arofEMbXca1VgaG5oJM5ybW7gfUs11jqNqVnuYIbMA7H7rK+WfbO32RNZ4R7ypPygBuRp9wSxWUOIBJE+MxG+t1tgLKh52GnxsmLifuQjl3aBKbIHpj4spcloHx4nRRgD7lNEC2nxt8aqgL/AB96kY6B8WQjXx7vaideT4II8OYfTP8AiffH2JJqHps4Zz9qS0wshGDdRkImrQz9V2ov8aqPfdO8kX+ITZpJNr/FlxbHN7qRr1DPFSMVQqhTNTOCJoVRp6WA+VUGEPax1MausI5x3aqvh+hsTWoirnDgDkAc4yAPrWAvuU3V/pVlFr2vGbMW2gEQDJ8eHevQq3TTKmCrVqUNfkJ0beBlNuP3LF2O0ks15a3oxxpmoGONMHLnGgduPcoi54IaCYnbWx9plb7yYYqk4VqDyMxIexrtCIh2vCGrk9aW4Z1ZzmVIIdDouXHQwRYAcY2Tr9xL5mbAdPY/zjg5oLCWtbliSQPpeMmOa5vnTcERxF/cVYo45tN7qjGuqOI1Nmt5wLzzsuYKpJLjqT71ZEqek6agtzgXOias6XTHqt8cE+Gw9Wo4+aaXW2kjuJ7lPX6MqU5L25SOBB35XCrKqw8ADHhuBY8UdUDfXhyUTifgoTeyKcHhqpiezvf3qu+nB+9GKliCqgg0XThqQUpbx+Lc0Fej6TI+mftTKTCjt0x+kfcUluMLLmpmonFMFRn6p7ShhPUdzt8RdJt/d61xbpZbqwyADPC3eoWlT0KRcQ1oLnEwABJJ4AC6ojDYWl6r9UK+MMtAbT3qHTmGjcrYdU/JUTFTHOgWIotNz/mOGncPXsvSm4ZrGhjGhrQIDW2AGwAGialuMX0f5P8ABUmkOz1KhaQHvNmkjUMECRzleb9Y8NUwtSpREtaSC5gmPrNO7Ha+w6L2uqbm2m6y3XzD0n+ZFcFraman50asqelTOb6JGcEHjyVTza8bDyDIJHcY11uO9T0aZJ0sF1sH1axNWo6nQouqlpu5osO95OVvGJW16F8lzxDsZUAA/wClTNzydU27h61G/n1kcFgq+KIoYelMekGaA/Se42Gk3XofVvyXMZD8U7O7+7b6A7zq72BbzobAUqNMMosaxo2aI8TuTzKvwox69/xy29D0mNyspUwBsGiPcuB0pgWvMPY225keqFp8a8cVxcc8NHEnQDVXWHnnWHquy7mnIeGx8NisriOiatO5YY4i/r3XuGE6EbUh1UAnXLwU2L6vU3jSO5XWp6x875p1UjV610p1BY/RvjcH1jXxWYxvUKoyS1xji4R4k8EXqMhTEclKCIvCuYzox9MH5yk+0wx4JtrYFc5r7I1o8MPnKf1j7ikiwA+dpfWPuKS0xUyeLIQEcLQyD1JTGmnx3KN3ei85cRr3rkutb0D1GxWIDX5RTpugh7zq0ixawXPjC9T6q9Q6GHIeG53i+d+oP6I0b7+a8u6rdfq+EaKZa2rSBs1xIc0cGvvbkQfBbQ+V+mACzDPJ/Se0D1ifcqltenUujW7yfEoKvRrdpHcSvKX+WSvMjDUgOBc8mO+3uWy6m9f6WPlhb5qsBOWZDhxY7faQRPep+s4tY3C1GGWvdfRcXofpl2KfiBVbTq0KTxSa1zGkPe273ukbEANHAzcrYYq+Wb9oe9ZHqbgcmFbxqVKtQ+NQtHsaFavn+tNh+kXAABjQ0aBthHJHUxriL0vGfwTUaQsuhToWWUtc2h0kGm/qNvUr9bGjLITOwDTqFQxXReWSxxb3fcr+COri4kuH4+CqBxcc5sduSBlF5f24gaRueY4q6KQEKCSjjYtur9PEgtJJEASSdgLme4LkZNYWW8ofTfmMMaLT85XGW35NL8s+Poj9bgr9HA6T6efj6tR2Z/mQYpMBIDWT6TmzdxFyfBCejaIbJAuNNfWFicFi303BzDB9/I8QumOsWIvlqZT+i1rSO5wEj1rTWOr0nh2UA5xGUlhDGk9pxdLS7LNmgE3304rNtKCpULiXOJLjclxkk8STcp2lFWcI6KlP6x/dKSWFHzlPvP7pSWkqeU7jCYIX6Hu+xUY97rwpWtuoj8eCsMb7guQkKlahPNOJVBPVjo3Gvo1WVaZhzHAj7u4i3iq6eBJgzeyK+k+iMUK9FmIYZa5mcDcQPR7wbd6h6MwbmMpsi7GBpPMC/tleJdGdbsVh8P8AJ6TwKecP0kggh2UGYDC4SRF5PFW6nlC6QNhWDe6mwe9pRnnHu7GmRMAKWvj6TPTqMb9ZwHvXzjjesmLrH5zE1TyDi0f6WwFyH3MuvxJufWVMOa+nB0/hdBiaGsf2rNeGuquNqNeJa5rhxBBHrC+WVLhazmGWPcw/okgz3hMOX00/CDvUb8Id5Xg3RvXjHUD2cQ9w+jU+cH/lceBXoHVbyrMqObTxbG0ibedaTkn9Jpuwc5Klictdjmto031HnKxjS5xOwGv+29l4L1h6Ydiq76zrZrNb9Fgs1vq15klbryt9a21SMJQcCxpDqrhcOdq1gO4FieccF5qQtRqRGE4CUJ2hUSMKkDVG0KZqKnwf9pT73e4pIMMfnKfe73J1pFhIlGVHV0PcVRkWMvdWh9iiA5qeQuTRgpO9IQjAVQDgnYE7oT0xzQJGH8gmTDvVUgY/BMTpxTEhPIUBlvNMR4p2qR2yAQyTwXe6pdWPlr6jBWbT82zOXOa5wyg3lzbNgXvr644ZW98loE447DCumw3B3mRodj4bqI/6PGWjpDD7ahwtmIMdzYPMki0SR/o/ECMdhCbSMxABgkwYvBgc5JtEHpMpjzRcZnzsTfTKbeuEjlY3MfATEn49yfq8udV8nRF243CG1peW3ygxvHakdwB3gMfJ47bGYM6/9SNwBtwLj+rzVjC9OvF3Mlk3IBEDgDMTEa8VrMN5mpTD2NztO+YgzwIGhGkKbTlih5PKn53g9r+eG5IO2wAP60bLjdYugKmDqNp1HU3OcwP7DswGbYnj77Lb9KtbBApkHjnce+28rl+VUn5VTbeG4emBrwOgIHskc9hZf1mzGMwl6lL9b1QknwQ+dpdzv3U62icOQ1zY9x9ySCvdrvqn3IM0CpWFRPH3p28FzaTtddEDuowbJ1UO5ykYVEQjpoqUqKEbt1G0IhpRtOhQH470TXFBNMo2/YoA4hOJnwRVgAd52hbnyWED5bp/wroByzA1iRmi4mDGk7LBD4st35L39npCPzU/S56wMvrM6wDeFR1GVyWlkNiZ0vMzPftPBT4PzYe01hLRpILgHEiCQPV4qvQpwuh0dVLScokmIEgb8Tp3/wCyjom6bxtOox1BsxJaQGkdqbkSO1f8qYPFV+pbCMM7Np5wkdxa2fbKfEdIltEio0MMF0yCHNJztLXAmQez4hdTo/DhlBjW6ZeWpuZ8SURy+kwBfguJ5Wf+NFiPmKdzMGxuJJBG1gNDaZJ7nSose4rP+VY/19wt/ZU/o/Q3y3mI9K8RtCvn6z7ZXow/PUSdg4/+KZNgBNSl3O/dSW2KmhDUbIIi+U+4oipcHgn1nijTjPU7LQTAkiBJ2CVWPceamDdLrc/0Q9I/Roftf/yib5Iukvo0P2v4Lm1jDtaihbf+iXpL+7pRyqt+1J3ko6T2pMP/AHWfemjD1QjYtg7yVdJx/YA/92j/ABoh5Mek/wA2/wDlofzFRj3IFsneTTpP81P7XD/zFC7yadKfmh/a4b+agyZCQZfVao+TbpT80d+1w/8ANTDycdJzfCO/aUf5iDMQjA4laU+TrpL80qD9el/GnHk86RH/ALR/+ql/GgzM81vfJa9oGPJN/k0AQeehzXJ4ZSbWIvPDPUTpAPDfkr8xBdGanMAgE+nYSR8StL1U6r4rDU8Y/EUH0w6iGtdmYIk3mHyW7FsGZHAJUXXVwJkhoEElxa0CdJkyPFdjoyrh3scGFr7w5wc0uBI7OVrZIkzB17JWH6ZrAv7JLms7IkRNo7z94KPolhBztLQYIMQ6QRfslR0x6R0F0PQoy5jS941e45yHjjHokchIUfTXSLKVCpWe02MNEwXOOl/We4LCPxtdxNQYqvMwHCo+I20PL8AhxHSdWu1grvNXI4imwZZP0nOiJtuefNMTGgrVhVoecBEFpuNrXB5rPeVesT0g8HRrGAXm2UH6Ii559+wk6LxsVH08sMqNMtDg4BwHpA9wII7uCveUnq7iq2PqvpUKr2Q0BzWvIs0AgZtP1be1WfU9sLgXfOUu537qSKjTLK1NrhBbnBHAhsEetMtuaSoV1+pf/H4b/NauQV2+ozf6/hv8z3AlL8WPoBgUgCBhsjaF52hwlCSeVUpQlCdBUqhok+G5J5AaohyFDXrBok72A3J4AblR4rEPaJDRyBJknhABjvlc6l0m2BULS5xYHCI7LXbAugC+5jMQdhZgnqY45SSPNAEgudDjOsMa2Q4gAydBBsYMKnSc2sPnHvaWEuD8sAyAwiAIJ7XqKr0qtF7s2R5ALiCS6JIBdDSYuXaaWJsNalWuHvcKgDy24F4LteyCIAEhuc6QYEuVGjhJ4XIp4qpI84bC7g0QcxPZaN4u0RqcwncCzjce3zdQgmzXXBy3y2hxECTABg3O6mDiY6uHvLvPhmV2Y9r0WjK4Oa4dkDJcteCDmdpqYusvSdKphKw86yABHabmqFj2uOWHCxgjS9zpE8+jW85UNSq4tpedaxlN+0OaRoARmDbNvGYiYgLTY/pKmHhheDAcXst6LWy653u0R+ldUYbpTENqUy2lTq54BAyZXAQb7GDb1c1yMW5zfyaoER2mHWLQ4W12N+doXoQxjHuohzKRa9uZ0tMtADi4hp0geb12cSlSr0bH5PTtTNQwBtnHZfGWZYBcg35Kct9vPqdFwNi8tqZgOyWlpgZSJuNHAb6SoMO1zS3OSXNM1M0wWklpMxAAbBDftmfUqDWVMgdTLS4TLKhIBYSLEQbENMkCCW2nSDF4loc7tOa4gguaYNgGAu0aYzU4LswBeLQLMO2bxAwww5y+bz5bdkZp9XH2L0fc96jptBAN9AdeXKxUgUS3XzL0m6cY48atU+0pKPFH+tD61RJehgxXd6h/8ww/1z+6Vw9l3uoX/MMP9c/uOUvxY9+Y1StCCkbKQBcI0cJymTJrIMTXDGyeQAGpJsAOZKibDAX1D2tO6TZrBqfeT4APi8OXZSDBa7MJEiYLbiRNiU9DDAHM4lzvpO2+q0Wb4eMqgPk5dJcYJsBwbuJ+kdz4DSUJwFPNmLZMggHQENyjKNBZXCqHSDapltPs9mzjEZudibW2vOoi4S1cGxwILRcQSLGCZIzC9zqqdTEU/ONa3JmAc2mSYBduGt3iLnbTWYKphqzsrTUAb+WWiCeDRPHUm2kRdV39HNpuLxVDbQAcoAAHZAcQcup0GjjAQcz5Ywljazcjm5Q81M0PILszmuacsZs3a3L4iFbxOIbOajUoOYZzNJLnF7jlJDQe1DbBtrW0iJsLTptzj5QzM/LYOblaGwIa1xJuBFzvoFZwWGpggirnIFgXMiZJLoaBckz6uAV0Z+nhGmvlqVaocSHTAEOBs6HAljczYDgAPmmg6NJloYak1oa7EuJZ6cht3TOYuYBANyBMQ48Su10gCM/m3tZUeLOLXVS13ZAIpg+jlBmIvfcqq3FE1MrGljiQPOPa45yAS7PTAswDQuc3WBwLRDgcNSeXebqse64fAPanXN2vC33qzSwzS0tYygQRDsjy3smSPRYfpOOu5KnwdANcXgFzni7w5rgRJIiSIaJMAWvupKLBTbAGUAAS4juGmu1rJopUaPm3ZhSOctgxVLhlBzS4PIE5ibxMkqrQYXEAgEkFtssw12Rri97T6QLqjcpGh9K5VzF1Qy4849tV0OezWnA9IusGsEeB4yYsdH4PLczEkiby7Q1GySW5hsDuTqSpo6ARAJk6y0+YsW3+sj6z06bEu/rP61ROvSwiXe6gf8xw/wBc/uOXAlaLyfx//Qw31nf/AFuUvxY99pqRQsKMOXnaSJIC5IFAcpAqOUsyJiRV8SX2y6TciM3KA63r/wBpC5NKGKNYAG9J7+JJaYtsC73BcN2KZMmiwkHs5wS6JykhkAU2zAgDhuVqpVPEYbOTPomJMmTB0jQd8/etSmKOExnnIDGAtI/IpxHfnIA/HTVT0ej/AEppjK6Oy5wA5ktY3KSd+5dIGNNOCcFNMVaWCa12YBrOIYIzWjtbH1bapq+CEQ2IiMugDY9FpbdoJDZ1FtFaJSzKaYojCuBEXAyjNAzQCXHcCDMG096hbgjazh6P0GxYgkZZvMHTUC8adWUMppiHD4aAJJN55SZknjM720gBWJQgpZlFGSlCCU8oPmDFicSD+k9JC8zWYeJd7k69LIy1SYeu6m4Ppucx40c0kESIMEXFiQgKZyDpN6z4waYqv+0d96Kj1tx0kfKq+35Z4LipqPpO8PcmQaD/ANW4786rf6yjb1vx351V/wBX4LhpBTIO67rpjhpiqn/ife1MOu+P/OqnqZ/CuFVKAJkGkw/XbHlsnFPPhT4/VRnrz0gP/cu/0Uv4Fm8I7s+P2olcg0o6+dIfnJ/Z0f5aF/XzpD85P7Oj/LWclDVdopzBpB5QOkBH9Y3H/To/wK/h+vPSBBPn2wCBek066eiwrDuOn1gurgsU1rS12a7geyB+TfcjeFeYv/WmxXXnpBgaTVpnNOlNu3EFojVRDyiY6f7Rn7Nn3LNYzFNcGBo9HXshs2AGhJ21lQiueA0je3dff40CnMS/41Q8pOO+lTP/AGx96MeUrHcaX7P8VkPPnWBbTW3t+ICcYjkPbpERrzTmDYf0l43/AAv2Z/iTt8peN/wf2Z/iWObiTawt37aWngSjZXPAaAb7XG6cw1sW+UvG7toeLH/xp3eU/GfQw/8AoqfzVjXYg8BeeNpud+MepCa9/RFyeO8TvyCcw1SiKtIfW/dhJS1n5q1M7y7jwlJUSv0CBySSoiKah6Tu4e5JJBMU4SSUA1NEA1SSQHhPQ9fvTjQpJIEENTZJJUDw+sFLxSSQM5OkkgApNSSUBNRhJJAJRM+xJJBWrf21DvqfutSSSQ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79" name="Picture 7" descr="C:\Users\Pecqueur\Documents\ELVIRE\zurbaran auto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9512" y="2276872"/>
            <a:ext cx="1752600" cy="260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4.bp.blogspot.com/-HQrvimaPDeg/Tq3Aah3KV3I/AAAAAAAAA4s/VqnTZRVZHGQ/s1600/aGoya-Labo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20688"/>
            <a:ext cx="7153275" cy="465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data:image/jpeg;base64,/9j/4AAQSkZJRgABAQAAAQABAAD/2wCEAAkGBxIQEhUUEBQVFBUVGBYYFRUYGBUVFxQXFxYXGBcUFRUdHCggGBslHBYXITEiJSkrMS4uFx8zODMsNygtLisBCgoKDg0NFw8PFCwcFBwsLCssLCwsLDcrLCwrKzcsNzcsLDc3LCw3LDcsKyssLDcsLDc3NzcrKywrNywrKysrK//AABEIAMIBAwMBIgACEQEDEQH/xAAbAAEAAgMBAQAAAAAAAAAAAAAAAwQBBQYCB//EAD4QAAEDAgMFBgIHBwQDAAAAAAEAAhEDIQQSMQUiQVFhBhMycYGRobFCUpKywdHwFCMzYnKC4QckU6IVFvH/xAAXAQEBAQEAAAAAAAAAAAAAAAAAAQID/8QAFxEBAQEBAAAAAAAAAAAAAAAAAAERMf/aAAwDAQACEQMRAD8A+0IijrugW6fOFhXt0xbXhOk9VlVb8z7lYAPM/ad+aaLaKuJ5n3P5rEdT7n80VZRV8x/RK8+/2nfmmi0iqHzP2nfmmc9fcpotlFSzHgT7lZzHmfdNF1YVVpPM/BZOb6x+H5JqLSiZXaYIPiJDf5om45i0zxChgxcn4fkq9ei1rTULQ402nLLWSABMAxYWTRs1JSUakpKwSIiLSCIiAiIgIiICIiAiIgIiICIiCsocX4fVv3gplBjPD6t++1YqsALMIiKIsogxCxC9LBUHkrBC9FeSVB5KyFgpKD0AvYXgFewrBhR4tk03jm1w9wVIV5reF39J+SotBTUlCFLSViJERFpBERAREQEREBERAREQEREBERBWVXaJhnqz77VaVLa78tInqz77Viq9UamYfNSLWYaocwdpIuOcLZEqRWVhYlZlAWJWCsIPS8yo3YlgOUvaHci4T7SvagIFglZQegvS8Be1RhH6HyK9LxU0PkfkgstNgpqSgpaDyCnpLURIiItIIiICIiAiIgIiICIiAiIgIiIKyobaBNIxE5ma/wBbVfVHbB/d/wBzOn0gsXitQxziw8Cy48v1+PJbbCVZEHWFzlfEEuuDBu78xF/h15K3h6/dtBJs3Qzq03F+ayreEoFBg8Q2o2QfNWEArX7YxOVuVpIeYgC5iRMD9ahbCVx238Y0YgOIOZuZmT60fTbydux7pRc2t2Zw+Kg1S/Nu+F0G19OWvureycdSbnod5ajkDXPcDLXNBaM3Ei4vfRUnRUyVXsktlroqTTc0gNcW8zoADFzC0+G7FUqtM94YF4GVjwGmIcHRBMDUc/JB1u2Ns0cK1pqmA6Y0vA4SeMwFS2T2uwuIcWB4Y8XyPlhI5gkAHj7LU4bs7haeFy1xna3NckANaHuywJEC8x5rS7T2DSwlWgyjRdUq1C/I8y4XblayoDYhpcHHjA80Haf+xjOQKNY0xrWynJbUt5gEXWz2dtOjiG5qFRtRvNpWmp7Jq5Aypi3text8ga1t5DQWxe5H2YGi1vYjEso1auEImoHZnObJY4loJLfO50HFB2oWKmh8ivQXmoLHyPyVE1DwjyHyVikq+H8LfIfJWKS1EqRERaQREQEREBERAREQEREBERAREQVlrdvmKQ/rp/fC2S1naL+ATyLD7PaVi8acjtKsA4WkTOuh0kfD39VPs3aVvrASLXgdR0VPG1w4EGWiZDgJAi8kDTitSzFtAkGHCRaDN76OuOuo+WB3mGqWlmWDoQD8Vfo4kGxseHVfNqG2H0r5y2SRkc0BjoH1pnlyPNdJgdrl3ijK7gPnqgv9pts/szDl8UdLTaT6ke4XznGV6lVzarnGHS5rxAIg5QSRNwYkLqcUwYmo+xeN9rW3M5WjMBxvEcYsRfXU9pNmspUcPTccr3vcWsE3Y4t3YJ8WkeR6yEezca6oS4PNOo6GPEwHiJBc3SRBv+C6DC0hRw/dgsa+mxgzuH8VjYjTxWblPHpovPZvs8157yq76OYxIADiTlzm5EanobBT7Q7P4ZmSo5z6lNlTL3dTM4NJJu2RJEgWJykfEPNbEup4TvKNJsNqNyMcLPpveAZg2s43NgBJ6TMxr62LwtJviYw4itPBhGVg5glx48Aufxe1DisS1rf+Sm0ZQHFzYc8UxO6HODZLvo21gx3Oy6DaJe54JqvI7yoYJcBZrQRADAJgeZMkybBD2n23Sw1F7378CBSjV5nLmPAambaFfOv9Pqrzie/tUcc2cTlcMwuWAiCLOtbTyX0utiaVWqKWVpNy7NcgRy0EggeRWmwvZvD4TaDHUZaKlN5FMy4AtLZLCTI1FuU87B1zQvNTQ+R+S9LDrg+RVEuH8LfIfJWKSgo+EeQ+SnpLUSpERFpBERAREQEREBERAREQEREBERBWWs7RfwH+n3gtmtft1uai4HiW/eCxWnzoYktOkEEguB14EG0nhrbW6120aTwc7HWcZG7JJkWiePO0c+WxxVcZgwNMTJs1zNbAk8fP4r0zClxLoLWjSYv0iZHoQsDW06JqNce7c2wzABgMjQuYScw+PUqts3C161VtOkQ5501iIuXXOWPM6eilbSrU3FxsJsS6WwJkE3yG+kXXQ/6dsa2rVeWgEAAQZEvJLoEW8HXVBuqXZl4bldUaRJOXKXNk/wBwJ1I4e6oO7KNyn9qxL6v/ABnIKYpHTNEnOBPExE2uSu07xerGxVwabs7QqUmxVADtHQQWlw1IOsHUDgF47RubToVS5pjI4zmdYgWcH3ycLWGut02liGYV4zgmlWs7iKTmgAHo0gAfykDnbQdt6hqYOuzDuc9sMkZhUBGYOcWuMusGzr+KDRdjMO6jjWFu+0Cs9wgzmygOIP1jIsOq+pNxLQ2SQdSIi/KL+QXzf/SijWfUNWo4ZQx0DjMtHpoV0mzaFU18S0ugNqySNBmgmxBDXFga4x9aeYQS7Hayrin1zI7prmtzPDpdUcQ7j9EUw0f1eS1Z2q2vtOkAXfu+8v8ARGYU2mBxJNieHqujptFPDVH13SHAuJcLtblAaI4c44Svl21HGhiqb2XBDXtaZFn5i5pMSCCSeYgxoEH2YLJ0KqU8a3K0uIaSASJzRa4kLyzalF8tbUaTe0wfiro2NDwjyHyVikq2G8DfIfJWaS1EqRERaQREQEREBERAREQEREBERAREQVlrtukCiSei2K1Xab+AZ0kdfgsVp89q4OnUJLngHe3d4A8bRIkeXus0nPpSTUNQD6Lssx0dAzBUadGo0uhxIB8PtcTPwUn7M7EuaxzWyTAcJF9QSdOVoWBh+KdUJbDXEzAawl39okk6mY5Lsey2yH0WlzwWl0GIAI5A+UnhxVjsz2epYQFzSH1HCHPtYT4WjgLX5keQG6qzFrHqqITXa2znAHWDrC5PGdum0sSWwTTEAmW+rmN1dHEfirG1sbSphwOWtUIIMAyOd5OUeoXD43CtiSQGPJ3WsDc0TDWnnMceIQfR8Y5uNouaBd7THr4XA+x9FV2ZiqVDDmk5oIpFzKjYgvubgEQc3C95jWy5LsntgYV4oVC7uy52UPEPpgCdY3mmbcoHO1nt3tgHLSABdULgOAEsLQZGuUvB84UFn/TbHsOJr0w0NkOc0N8IYHNygczvH2XV7B/eOrv1FSrflDZZH2Q1fOuwFcMxbXEEB5flF90Ck656GYX0La7zh8Mf2YQ+q+AdMpqEue/0Ad7BUQdoMS7FVmYWjGWSazuG6CQwHjeJ6Hrbmu2Gzv8AatrWcWPEyIkPe6nUA5b5DhP1j0Xc4TZTKRYWasEH+aZlx6nMSqXaHBGphK1MAHcf5TlDwepzAFByfevczNLWtgWsTOWwgzeOfKVZ2ZtMt8Y1H1QJmRYrRbGrPNECqSSCcvIRERA9PTRbWi1zRJENiQSQBGlj8FB9Ow/gb5D5KxSVfD+FvkPkrFJdIlSIiLSCIiAiIgIiICIiAiIgIiICIiCstb2gbNF365rZLX7ddFIn9cVitPmFUlzrCIkgkgaC9/VdF2SwAJL3EwMoaeBJOYn4f9lpcRTAd4QeZF+PEn/K7TZ+EFOkxjeOvWWT+AWBsMLTDQSAA43dbUm9+eqkc4Rfkf8AKhoZ3U7kBxGoBj1E/iosQ5zKd3DvCAM18o6gawNeao1eOHfNLae62MxDWuJdcZeEOvHHmvm1LCvqV30cQHtyBzjqDUAMNEESNRqYsNOP1WjT3BAe7LTGWCKYfmbo1os0/LMuX7Z4FrGCuAWGgGsdqAWuBLw1+tSATrob80HLuwlJtUtfm3RuuOfdGcaMeTvAAaayY4LZ4vD02lrRla1pIpkOGY+GBl1JO8TpqbrnjtFz6jyBAkCBBEeWnH4reGvmpOAaBuS1kCARMERpAvOp9kF3sDs3/cS4aU5g+Jji52WJtfK/2C7GvgqppVDVc2SIDWzlY20knV7yBrbh1mj2NwTaUj6UNJ5kg1QXf9yuqI+KDIsoalMOaYOvrIIyn4KaUY2wHSEHw7ZeIytgxDc7ZyiQATExpEETpxsujwmMzgkEzvASNegBJ/xPFaTGYE08RXZ9Wo86TZxDgI47rlZwT8rgDJi9pLefE2/BQfZqAho8h8lYpKCnoPIKekukSpERFpBERAREQEREBERAREQEREBERBWWs7QH9yf1wNls1WxrAQAdJ/ArFacC2iXva1pgmxBInXW9/wD6u07kNEjmT7MyD4QtbiGMZvMa3MLzAmehCv4eatK8XaBI4c/UR8OCxB5xFTKxvd2DuMTwt+HsuY7QbQr0+6e0glrnlrTp4Q0zGniB9V1b6xa1u7Yi/JvIfguU7SU31nghrXMDQ2I0J8Uep+A5Ki1gtuB0MqNc2plyzIAdmFyx2mpaJ+C29fBh7Cwh0Ob3YJh7A0fTLSct+fkuTweFJa2nUZmIc3ICXSCTu5TFuU8l1dPZ9RrQwuvIhwmxaLOcdTYAX6WQfNqGyWMxHc03Sxrt614Izaxu2tGbktttRwY1rGC7qrW87Eht5/qjivOIYaeMfIaIeBIBa2O74niY1J1VLawL6tNgg5CHPM8zoD+vCoOu7I4h1Wo5xiA1rWxplEgHzkOuupP69ly3YmjlzaxkaG8YAfUj8T6rqR+v17KgTY+S9EwJ5LyT8x84XmuZbA+lA/P4Sg+W7eoh2IrOI3i8gCxG6Q2+nAD8FHTztzTngTLSItFrgdeax25qGjiiGuLc+Z5ANjL3tEt4+EcPxWt2btB2Yb4MzmbJzXngZEEKD7pT0HkpqShbopqS6REiIi0giIgIiICIiAiIgIiICIiAiIgqqOvw8wpFHiNLcwsVpo8RQYDcDpojSYORxbPEcxp05KrtHCPc8lsgTpvae1lXp0sQ1wGUEZgJzC1xLiDpHJYG1p7Va3dqwRBzOtaCbFvUA6ctOK5TEbaLRubx1kTq7iBxvPFbbb76dCo1z61JkxukPc5w5ZGgk6CDzCqVe0WHbVzUadSo4gEyHMbYZRDX3k9Y4IHZraD31WNOZwF+BAEH6XEE8oXR4za4o5zUaYYBcXzuIBytHr8F7NRzGtPdjM4atAyMJ5uA4T4jay5fHYPEVQ+IdIcWsDcxHEk70FxjrwAVGu2XVFaq+rV3czS8E70y2ADGm67/AKrRMrHD1XU3EAd4ZLpJy2ykGI6R5rf4fZtRjgX1Xk5RnpsY1r2EgGH5Wkg6ceCkr7LzjJUz1SwSwuoVGPFr3aADoNFB0vZjDVaQcK4AdAjw+G8eG0CD7reN087rQ9n2Pa57X1e8cWU5Jz2G8PpAdTC36owskLxWdAkCTIt6he29UHF9qMI12I3m5pbYzEASSJHVxWpGFoZTFO4B0J3TGpH6lbPtYQQ11RuYZ8QIJA8L2ht/T4rV08QzLDA5p4iZgTN2k6cFB9TCmpKEKakukSpERFpBERAREQEREBERAREQEREBERBVXirw8wva8VdPUfNYaRFknyXpo6BYLhzCwajR9Ie4UENSmBw1NwB8+C9BjbgxvagnX0We9Z9ZvuF4diWDV7PtD81BW7ul/DIc0aWc9s+RDphSHZrCMs1MsR/GrT9rPPNZOKpjw5SejmD8VG3GmRORvMF7J8plBpcZ2awrHZGUmtz3kvrF7jN7yVmh2Twzocy7eMl7hPMAuj0K6F9RjxBc30cJHqCqr6bQJbVbIEAuLfYuEH5oMYbDjDyGMgGLgktjiTqQegUlbHEGG0qrxIEhkazJGYiwgX6iJUAxVRsTUw58nkfNynbjGxerTB/rY4fNBXxVaoxhMVKp+i1lOHD7ThJ/uUWy9oVC1wxdB1BjiGUwSHbrpEPIJh19TA0V9tejId3jCefeCPbNCkfi2GIq0+u80yOm8g5LtBtSlRPc1qTnuYHEOnKxweZkCST4RPUFaqniA8tdRoZATBBbUkNIEySR0C+gl1C16VtLsMeXJV6jaZcXd4xx/mLHQOTYIj4pRuQpaKgYVPRW4lSIiLSCIiAiIgIiICIiAiIgIiICIiCssEIEWWmISFmUUGFVr1zmhugIznUi0w0cTEfaGuitKN1MzLT5gix9dQf1CCCjjWgQ8715EEkcQ22pAIFtSDHFWalVrRmcYAEkm0ACTPovLKIBmBJ6aG/H+53ueZXtzQdQCgh/bWZg2ZN7QeFo87G38rvqmPH/AJCnrJGtyHRu+I8oHE+mqkfQFsoaDM+HW0enn0Xo4dpyyBuxlEQBGkDpA9hyCCGljgd4nKBmkHUQRvE8I48pg3BU1PEAmAb6xcGwEyDod4a8wvQpN5D2HOfmstYBoAP1/lBlk8demizKIgIiyEAKWiolLRViVIiItIIiICIiAiIgIiICIiAiIgIiIKyBEWGhYREGVhEQZREQFhEQFlEQERFQWUREFJSREgkREWk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252" name="AutoShape 4" descr="data:image/jpeg;base64,/9j/4AAQSkZJRgABAQAAAQABAAD/2wCEAAkGBxIQEhUUEBQVFBUVGBYYFRUYGBUVFxQXFxYXGBcUFRUdHCggGBslHBYXITEiJSkrMS4uFx8zODMsNygtLisBCgoKDg0NFw8PFCwcFBwsLCssLCwsLDcrLCwrKzcsNzcsLDc3LCw3LDcsKyssLDcsLDc3NzcrKywrNywrKysrK//AABEIAMIBAwMBIgACEQEDEQH/xAAbAAEAAgMBAQAAAAAAAAAAAAAAAwQBBQYCB//EAD4QAAEDAgMFBgIHBwQDAAAAAAEAAhEDIQQSMQUiQVFhBhMycYGRobFCUpKywdHwFCMzYnKC4QckU6IVFvH/xAAXAQEBAQEAAAAAAAAAAAAAAAAAAQID/8QAFxEBAQEBAAAAAAAAAAAAAAAAAAERMf/aAAwDAQACEQMRAD8A+0IijrugW6fOFhXt0xbXhOk9VlVb8z7lYAPM/ad+aaLaKuJ5n3P5rEdT7n80VZRV8x/RK8+/2nfmmi0iqHzP2nfmmc9fcpotlFSzHgT7lZzHmfdNF1YVVpPM/BZOb6x+H5JqLSiZXaYIPiJDf5om45i0zxChgxcn4fkq9ei1rTULQ402nLLWSABMAxYWTRs1JSUakpKwSIiLSCIiAiIgIiICIiAiIgIiICIiCsocX4fVv3gplBjPD6t++1YqsALMIiKIsogxCxC9LBUHkrBC9FeSVB5KyFgpKD0AvYXgFewrBhR4tk03jm1w9wVIV5reF39J+SotBTUlCFLSViJERFpBERAREQEREBERAREQEREBERBWVXaJhnqz77VaVLa78tInqz77Viq9UamYfNSLWYaocwdpIuOcLZEqRWVhYlZlAWJWCsIPS8yo3YlgOUvaHci4T7SvagIFglZQegvS8Be1RhH6HyK9LxU0PkfkgstNgpqSgpaDyCnpLURIiItIIiICIiAiIgIiICIiAiIgIiIKyobaBNIxE5ma/wBbVfVHbB/d/wBzOn0gsXitQxziw8Cy48v1+PJbbCVZEHWFzlfEEuuDBu78xF/h15K3h6/dtBJs3Qzq03F+ayreEoFBg8Q2o2QfNWEArX7YxOVuVpIeYgC5iRMD9ahbCVx238Y0YgOIOZuZmT60fTbydux7pRc2t2Zw+Kg1S/Nu+F0G19OWvureycdSbnod5ajkDXPcDLXNBaM3Ei4vfRUnRUyVXsktlroqTTc0gNcW8zoADFzC0+G7FUqtM94YF4GVjwGmIcHRBMDUc/JB1u2Ns0cK1pqmA6Y0vA4SeMwFS2T2uwuIcWB4Y8XyPlhI5gkAHj7LU4bs7haeFy1xna3NckANaHuywJEC8x5rS7T2DSwlWgyjRdUq1C/I8y4XblayoDYhpcHHjA80Haf+xjOQKNY0xrWynJbUt5gEXWz2dtOjiG5qFRtRvNpWmp7Jq5Aypi3text8ga1t5DQWxe5H2YGi1vYjEso1auEImoHZnObJY4loJLfO50HFB2oWKmh8ivQXmoLHyPyVE1DwjyHyVikq+H8LfIfJWKS1EqRERaQREQEREBERAREQEREBERAREQVlrdvmKQ/rp/fC2S1naL+ATyLD7PaVi8acjtKsA4WkTOuh0kfD39VPs3aVvrASLXgdR0VPG1w4EGWiZDgJAi8kDTitSzFtAkGHCRaDN76OuOuo+WB3mGqWlmWDoQD8Vfo4kGxseHVfNqG2H0r5y2SRkc0BjoH1pnlyPNdJgdrl3ijK7gPnqgv9pts/szDl8UdLTaT6ke4XznGV6lVzarnGHS5rxAIg5QSRNwYkLqcUwYmo+xeN9rW3M5WjMBxvEcYsRfXU9pNmspUcPTccr3vcWsE3Y4t3YJ8WkeR6yEezca6oS4PNOo6GPEwHiJBc3SRBv+C6DC0hRw/dgsa+mxgzuH8VjYjTxWblPHpovPZvs8157yq76OYxIADiTlzm5EanobBT7Q7P4ZmSo5z6lNlTL3dTM4NJJu2RJEgWJykfEPNbEup4TvKNJsNqNyMcLPpveAZg2s43NgBJ6TMxr62LwtJviYw4itPBhGVg5glx48Aufxe1DisS1rf+Sm0ZQHFzYc8UxO6HODZLvo21gx3Oy6DaJe54JqvI7yoYJcBZrQRADAJgeZMkybBD2n23Sw1F7378CBSjV5nLmPAambaFfOv9Pqrzie/tUcc2cTlcMwuWAiCLOtbTyX0utiaVWqKWVpNy7NcgRy0EggeRWmwvZvD4TaDHUZaKlN5FMy4AtLZLCTI1FuU87B1zQvNTQ+R+S9LDrg+RVEuH8LfIfJWKSgo+EeQ+SnpLUSpERFpBERAREQEREBERAREQEREBERBWWs7RfwH+n3gtmtft1uai4HiW/eCxWnzoYktOkEEguB14EG0nhrbW6120aTwc7HWcZG7JJkWiePO0c+WxxVcZgwNMTJs1zNbAk8fP4r0zClxLoLWjSYv0iZHoQsDW06JqNce7c2wzABgMjQuYScw+PUqts3C161VtOkQ5501iIuXXOWPM6eilbSrU3FxsJsS6WwJkE3yG+kXXQ/6dsa2rVeWgEAAQZEvJLoEW8HXVBuqXZl4bldUaRJOXKXNk/wBwJ1I4e6oO7KNyn9qxL6v/ABnIKYpHTNEnOBPExE2uSu07xerGxVwabs7QqUmxVADtHQQWlw1IOsHUDgF47RubToVS5pjI4zmdYgWcH3ycLWGut02liGYV4zgmlWs7iKTmgAHo0gAfykDnbQdt6hqYOuzDuc9sMkZhUBGYOcWuMusGzr+KDRdjMO6jjWFu+0Cs9wgzmygOIP1jIsOq+pNxLQ2SQdSIi/KL+QXzf/SijWfUNWo4ZQx0DjMtHpoV0mzaFU18S0ugNqySNBmgmxBDXFga4x9aeYQS7Hayrin1zI7prmtzPDpdUcQ7j9EUw0f1eS1Z2q2vtOkAXfu+8v8ARGYU2mBxJNieHqujptFPDVH13SHAuJcLtblAaI4c44Svl21HGhiqb2XBDXtaZFn5i5pMSCCSeYgxoEH2YLJ0KqU8a3K0uIaSASJzRa4kLyzalF8tbUaTe0wfiro2NDwjyHyVikq2G8DfIfJWaS1EqRERaQREQEREBERAREQEREBERAREQVlrtukCiSei2K1Xab+AZ0kdfgsVp89q4OnUJLngHe3d4A8bRIkeXus0nPpSTUNQD6Lssx0dAzBUadGo0uhxIB8PtcTPwUn7M7EuaxzWyTAcJF9QSdOVoWBh+KdUJbDXEzAawl39okk6mY5Lsey2yH0WlzwWl0GIAI5A+UnhxVjsz2epYQFzSH1HCHPtYT4WjgLX5keQG6qzFrHqqITXa2znAHWDrC5PGdum0sSWwTTEAmW+rmN1dHEfirG1sbSphwOWtUIIMAyOd5OUeoXD43CtiSQGPJ3WsDc0TDWnnMceIQfR8Y5uNouaBd7THr4XA+x9FV2ZiqVDDmk5oIpFzKjYgvubgEQc3C95jWy5LsntgYV4oVC7uy52UPEPpgCdY3mmbcoHO1nt3tgHLSABdULgOAEsLQZGuUvB84UFn/TbHsOJr0w0NkOc0N8IYHNygczvH2XV7B/eOrv1FSrflDZZH2Q1fOuwFcMxbXEEB5flF90Ck656GYX0La7zh8Mf2YQ+q+AdMpqEue/0Ad7BUQdoMS7FVmYWjGWSazuG6CQwHjeJ6Hrbmu2Gzv8AatrWcWPEyIkPe6nUA5b5DhP1j0Xc4TZTKRYWasEH+aZlx6nMSqXaHBGphK1MAHcf5TlDwepzAFByfevczNLWtgWsTOWwgzeOfKVZ2ZtMt8Y1H1QJmRYrRbGrPNECqSSCcvIRERA9PTRbWi1zRJENiQSQBGlj8FB9Ow/gb5D5KxSVfD+FvkPkrFJdIlSIiLSCIiAiIgIiICIiAiIgIiICIiCstb2gbNF365rZLX7ddFIn9cVitPmFUlzrCIkgkgaC9/VdF2SwAJL3EwMoaeBJOYn4f9lpcRTAd4QeZF+PEn/K7TZ+EFOkxjeOvWWT+AWBsMLTDQSAA43dbUm9+eqkc4Rfkf8AKhoZ3U7kBxGoBj1E/iosQ5zKd3DvCAM18o6gawNeao1eOHfNLae62MxDWuJdcZeEOvHHmvm1LCvqV30cQHtyBzjqDUAMNEESNRqYsNOP1WjT3BAe7LTGWCKYfmbo1os0/LMuX7Z4FrGCuAWGgGsdqAWuBLw1+tSATrob80HLuwlJtUtfm3RuuOfdGcaMeTvAAaayY4LZ4vD02lrRla1pIpkOGY+GBl1JO8TpqbrnjtFz6jyBAkCBBEeWnH4reGvmpOAaBuS1kCARMERpAvOp9kF3sDs3/cS4aU5g+Jji52WJtfK/2C7GvgqppVDVc2SIDWzlY20knV7yBrbh1mj2NwTaUj6UNJ5kg1QXf9yuqI+KDIsoalMOaYOvrIIyn4KaUY2wHSEHw7ZeIytgxDc7ZyiQATExpEETpxsujwmMzgkEzvASNegBJ/xPFaTGYE08RXZ9Wo86TZxDgI47rlZwT8rgDJi9pLefE2/BQfZqAho8h8lYpKCnoPIKekukSpERFpBERAREQEREBERAREQEREBERBWWs7QH9yf1wNls1WxrAQAdJ/ArFacC2iXva1pgmxBInXW9/wD6u07kNEjmT7MyD4QtbiGMZvMa3MLzAmehCv4eatK8XaBI4c/UR8OCxB5xFTKxvd2DuMTwt+HsuY7QbQr0+6e0glrnlrTp4Q0zGniB9V1b6xa1u7Yi/JvIfguU7SU31nghrXMDQ2I0J8Uep+A5Ki1gtuB0MqNc2plyzIAdmFyx2mpaJ+C29fBh7Cwh0Ob3YJh7A0fTLSct+fkuTweFJa2nUZmIc3ICXSCTu5TFuU8l1dPZ9RrQwuvIhwmxaLOcdTYAX6WQfNqGyWMxHc03Sxrt614Izaxu2tGbktttRwY1rGC7qrW87Eht5/qjivOIYaeMfIaIeBIBa2O74niY1J1VLawL6tNgg5CHPM8zoD+vCoOu7I4h1Wo5xiA1rWxplEgHzkOuupP69ly3YmjlzaxkaG8YAfUj8T6rqR+v17KgTY+S9EwJ5LyT8x84XmuZbA+lA/P4Sg+W7eoh2IrOI3i8gCxG6Q2+nAD8FHTztzTngTLSItFrgdeax25qGjiiGuLc+Z5ANjL3tEt4+EcPxWt2btB2Yb4MzmbJzXngZEEKD7pT0HkpqShbopqS6REiIi0giIgIiICIiAiIgIiICIiAiIgqqOvw8wpFHiNLcwsVpo8RQYDcDpojSYORxbPEcxp05KrtHCPc8lsgTpvae1lXp0sQ1wGUEZgJzC1xLiDpHJYG1p7Va3dqwRBzOtaCbFvUA6ctOK5TEbaLRubx1kTq7iBxvPFbbb76dCo1z61JkxukPc5w5ZGgk6CDzCqVe0WHbVzUadSo4gEyHMbYZRDX3k9Y4IHZraD31WNOZwF+BAEH6XEE8oXR4za4o5zUaYYBcXzuIBytHr8F7NRzGtPdjM4atAyMJ5uA4T4jay5fHYPEVQ+IdIcWsDcxHEk70FxjrwAVGu2XVFaq+rV3czS8E70y2ADGm67/AKrRMrHD1XU3EAd4ZLpJy2ykGI6R5rf4fZtRjgX1Xk5RnpsY1r2EgGH5Wkg6ceCkr7LzjJUz1SwSwuoVGPFr3aADoNFB0vZjDVaQcK4AdAjw+G8eG0CD7reN087rQ9n2Pa57X1e8cWU5Jz2G8PpAdTC36owskLxWdAkCTIt6he29UHF9qMI12I3m5pbYzEASSJHVxWpGFoZTFO4B0J3TGpH6lbPtYQQ11RuYZ8QIJA8L2ht/T4rV08QzLDA5p4iZgTN2k6cFB9TCmpKEKakukSpERFpBERAREQEREBERAREQEREBERBVXirw8wva8VdPUfNYaRFknyXpo6BYLhzCwajR9Ie4UENSmBw1NwB8+C9BjbgxvagnX0We9Z9ZvuF4diWDV7PtD81BW7ul/DIc0aWc9s+RDphSHZrCMs1MsR/GrT9rPPNZOKpjw5SejmD8VG3GmRORvMF7J8plBpcZ2awrHZGUmtz3kvrF7jN7yVmh2Twzocy7eMl7hPMAuj0K6F9RjxBc30cJHqCqr6bQJbVbIEAuLfYuEH5oMYbDjDyGMgGLgktjiTqQegUlbHEGG0qrxIEhkazJGYiwgX6iJUAxVRsTUw58nkfNynbjGxerTB/rY4fNBXxVaoxhMVKp+i1lOHD7ThJ/uUWy9oVC1wxdB1BjiGUwSHbrpEPIJh19TA0V9tejId3jCefeCPbNCkfi2GIq0+u80yOm8g5LtBtSlRPc1qTnuYHEOnKxweZkCST4RPUFaqniA8tdRoZATBBbUkNIEySR0C+gl1C16VtLsMeXJV6jaZcXd4xx/mLHQOTYIj4pRuQpaKgYVPRW4lSIiLSCIiAiIgIiICIiAiIgIiICIiCssEIEWWmISFmUUGFVr1zmhugIznUi0w0cTEfaGuitKN1MzLT5gix9dQf1CCCjjWgQ8715EEkcQ22pAIFtSDHFWalVrRmcYAEkm0ACTPovLKIBmBJ6aG/H+53ueZXtzQdQCgh/bWZg2ZN7QeFo87G38rvqmPH/AJCnrJGtyHRu+I8oHE+mqkfQFsoaDM+HW0enn0Xo4dpyyBuxlEQBGkDpA9hyCCGljgd4nKBmkHUQRvE8I48pg3BU1PEAmAb6xcGwEyDod4a8wvQpN5D2HOfmstYBoAP1/lBlk8demizKIgIiyEAKWiolLRViVIiItIIiICIiAiIgIiICIiAiIgIiIKyBEWGhYREGVhEQZREQFhEQFlEQERFQWUREFJSREgkREWk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254" name="AutoShape 6" descr="data:image/jpeg;base64,/9j/4AAQSkZJRgABAQAAAQABAAD/2wCEAAkGBxIQEhUUEBQVFBUVGBYYFRUYGBUVFxQXFxYXGBcUFRUdHCggGBslHBYXITEiJSkrMS4uFx8zODMsNygtLisBCgoKDg0NFw8PFCwcFBwsLCssLCwsLDcrLCwrKzcsNzcsLDc3LCw3LDcsKyssLDcsLDc3NzcrKywrNywrKysrK//AABEIAMIBAwMBIgACEQEDEQH/xAAbAAEAAgMBAQAAAAAAAAAAAAAAAwQBBQYCB//EAD4QAAEDAgMFBgIHBwQDAAAAAAEAAhEDIQQSMQUiQVFhBhMycYGRobFCUpKywdHwFCMzYnKC4QckU6IVFvH/xAAXAQEBAQEAAAAAAAAAAAAAAAAAAQID/8QAFxEBAQEBAAAAAAAAAAAAAAAAAAERMf/aAAwDAQACEQMRAD8A+0IijrugW6fOFhXt0xbXhOk9VlVb8z7lYAPM/ad+aaLaKuJ5n3P5rEdT7n80VZRV8x/RK8+/2nfmmi0iqHzP2nfmmc9fcpotlFSzHgT7lZzHmfdNF1YVVpPM/BZOb6x+H5JqLSiZXaYIPiJDf5om45i0zxChgxcn4fkq9ei1rTULQ402nLLWSABMAxYWTRs1JSUakpKwSIiLSCIiAiIgIiICIiAiIgIiICIiCsocX4fVv3gplBjPD6t++1YqsALMIiKIsogxCxC9LBUHkrBC9FeSVB5KyFgpKD0AvYXgFewrBhR4tk03jm1w9wVIV5reF39J+SotBTUlCFLSViJERFpBERAREQEREBERAREQEREBERBWVXaJhnqz77VaVLa78tInqz77Viq9UamYfNSLWYaocwdpIuOcLZEqRWVhYlZlAWJWCsIPS8yo3YlgOUvaHci4T7SvagIFglZQegvS8Be1RhH6HyK9LxU0PkfkgstNgpqSgpaDyCnpLURIiItIIiICIiAiIgIiICIiAiIgIiIKyobaBNIxE5ma/wBbVfVHbB/d/wBzOn0gsXitQxziw8Cy48v1+PJbbCVZEHWFzlfEEuuDBu78xF/h15K3h6/dtBJs3Qzq03F+ayreEoFBg8Q2o2QfNWEArX7YxOVuVpIeYgC5iRMD9ahbCVx238Y0YgOIOZuZmT60fTbydux7pRc2t2Zw+Kg1S/Nu+F0G19OWvureycdSbnod5ajkDXPcDLXNBaM3Ei4vfRUnRUyVXsktlroqTTc0gNcW8zoADFzC0+G7FUqtM94YF4GVjwGmIcHRBMDUc/JB1u2Ns0cK1pqmA6Y0vA4SeMwFS2T2uwuIcWB4Y8XyPlhI5gkAHj7LU4bs7haeFy1xna3NckANaHuywJEC8x5rS7T2DSwlWgyjRdUq1C/I8y4XblayoDYhpcHHjA80Haf+xjOQKNY0xrWynJbUt5gEXWz2dtOjiG5qFRtRvNpWmp7Jq5Aypi3text8ga1t5DQWxe5H2YGi1vYjEso1auEImoHZnObJY4loJLfO50HFB2oWKmh8ivQXmoLHyPyVE1DwjyHyVikq+H8LfIfJWKS1EqRERaQREQEREBERAREQEREBERAREQVlrdvmKQ/rp/fC2S1naL+ATyLD7PaVi8acjtKsA4WkTOuh0kfD39VPs3aVvrASLXgdR0VPG1w4EGWiZDgJAi8kDTitSzFtAkGHCRaDN76OuOuo+WB3mGqWlmWDoQD8Vfo4kGxseHVfNqG2H0r5y2SRkc0BjoH1pnlyPNdJgdrl3ijK7gPnqgv9pts/szDl8UdLTaT6ke4XznGV6lVzarnGHS5rxAIg5QSRNwYkLqcUwYmo+xeN9rW3M5WjMBxvEcYsRfXU9pNmspUcPTccr3vcWsE3Y4t3YJ8WkeR6yEezca6oS4PNOo6GPEwHiJBc3SRBv+C6DC0hRw/dgsa+mxgzuH8VjYjTxWblPHpovPZvs8157yq76OYxIADiTlzm5EanobBT7Q7P4ZmSo5z6lNlTL3dTM4NJJu2RJEgWJykfEPNbEup4TvKNJsNqNyMcLPpveAZg2s43NgBJ6TMxr62LwtJviYw4itPBhGVg5glx48Aufxe1DisS1rf+Sm0ZQHFzYc8UxO6HODZLvo21gx3Oy6DaJe54JqvI7yoYJcBZrQRADAJgeZMkybBD2n23Sw1F7378CBSjV5nLmPAambaFfOv9Pqrzie/tUcc2cTlcMwuWAiCLOtbTyX0utiaVWqKWVpNy7NcgRy0EggeRWmwvZvD4TaDHUZaKlN5FMy4AtLZLCTI1FuU87B1zQvNTQ+R+S9LDrg+RVEuH8LfIfJWKSgo+EeQ+SnpLUSpERFpBERAREQEREBERAREQEREBERBWWs7RfwH+n3gtmtft1uai4HiW/eCxWnzoYktOkEEguB14EG0nhrbW6120aTwc7HWcZG7JJkWiePO0c+WxxVcZgwNMTJs1zNbAk8fP4r0zClxLoLWjSYv0iZHoQsDW06JqNce7c2wzABgMjQuYScw+PUqts3C161VtOkQ5501iIuXXOWPM6eilbSrU3FxsJsS6WwJkE3yG+kXXQ/6dsa2rVeWgEAAQZEvJLoEW8HXVBuqXZl4bldUaRJOXKXNk/wBwJ1I4e6oO7KNyn9qxL6v/ABnIKYpHTNEnOBPExE2uSu07xerGxVwabs7QqUmxVADtHQQWlw1IOsHUDgF47RubToVS5pjI4zmdYgWcH3ycLWGut02liGYV4zgmlWs7iKTmgAHo0gAfykDnbQdt6hqYOuzDuc9sMkZhUBGYOcWuMusGzr+KDRdjMO6jjWFu+0Cs9wgzmygOIP1jIsOq+pNxLQ2SQdSIi/KL+QXzf/SijWfUNWo4ZQx0DjMtHpoV0mzaFU18S0ugNqySNBmgmxBDXFga4x9aeYQS7Hayrin1zI7prmtzPDpdUcQ7j9EUw0f1eS1Z2q2vtOkAXfu+8v8ARGYU2mBxJNieHqujptFPDVH13SHAuJcLtblAaI4c44Svl21HGhiqb2XBDXtaZFn5i5pMSCCSeYgxoEH2YLJ0KqU8a3K0uIaSASJzRa4kLyzalF8tbUaTe0wfiro2NDwjyHyVikq2G8DfIfJWaS1EqRERaQREQEREBERAREQEREBERAREQVlrtukCiSei2K1Xab+AZ0kdfgsVp89q4OnUJLngHe3d4A8bRIkeXus0nPpSTUNQD6Lssx0dAzBUadGo0uhxIB8PtcTPwUn7M7EuaxzWyTAcJF9QSdOVoWBh+KdUJbDXEzAawl39okk6mY5Lsey2yH0WlzwWl0GIAI5A+UnhxVjsz2epYQFzSH1HCHPtYT4WjgLX5keQG6qzFrHqqITXa2znAHWDrC5PGdum0sSWwTTEAmW+rmN1dHEfirG1sbSphwOWtUIIMAyOd5OUeoXD43CtiSQGPJ3WsDc0TDWnnMceIQfR8Y5uNouaBd7THr4XA+x9FV2ZiqVDDmk5oIpFzKjYgvubgEQc3C95jWy5LsntgYV4oVC7uy52UPEPpgCdY3mmbcoHO1nt3tgHLSABdULgOAEsLQZGuUvB84UFn/TbHsOJr0w0NkOc0N8IYHNygczvH2XV7B/eOrv1FSrflDZZH2Q1fOuwFcMxbXEEB5flF90Ck656GYX0La7zh8Mf2YQ+q+AdMpqEue/0Ad7BUQdoMS7FVmYWjGWSazuG6CQwHjeJ6Hrbmu2Gzv8AatrWcWPEyIkPe6nUA5b5DhP1j0Xc4TZTKRYWasEH+aZlx6nMSqXaHBGphK1MAHcf5TlDwepzAFByfevczNLWtgWsTOWwgzeOfKVZ2ZtMt8Y1H1QJmRYrRbGrPNECqSSCcvIRERA9PTRbWi1zRJENiQSQBGlj8FB9Ow/gb5D5KxSVfD+FvkPkrFJdIlSIiLSCIiAiIgIiICIiAiIgIiICIiCstb2gbNF365rZLX7ddFIn9cVitPmFUlzrCIkgkgaC9/VdF2SwAJL3EwMoaeBJOYn4f9lpcRTAd4QeZF+PEn/K7TZ+EFOkxjeOvWWT+AWBsMLTDQSAA43dbUm9+eqkc4Rfkf8AKhoZ3U7kBxGoBj1E/iosQ5zKd3DvCAM18o6gawNeao1eOHfNLae62MxDWuJdcZeEOvHHmvm1LCvqV30cQHtyBzjqDUAMNEESNRqYsNOP1WjT3BAe7LTGWCKYfmbo1os0/LMuX7Z4FrGCuAWGgGsdqAWuBLw1+tSATrob80HLuwlJtUtfm3RuuOfdGcaMeTvAAaayY4LZ4vD02lrRla1pIpkOGY+GBl1JO8TpqbrnjtFz6jyBAkCBBEeWnH4reGvmpOAaBuS1kCARMERpAvOp9kF3sDs3/cS4aU5g+Jji52WJtfK/2C7GvgqppVDVc2SIDWzlY20knV7yBrbh1mj2NwTaUj6UNJ5kg1QXf9yuqI+KDIsoalMOaYOvrIIyn4KaUY2wHSEHw7ZeIytgxDc7ZyiQATExpEETpxsujwmMzgkEzvASNegBJ/xPFaTGYE08RXZ9Wo86TZxDgI47rlZwT8rgDJi9pLefE2/BQfZqAho8h8lYpKCnoPIKekukSpERFpBERAREQEREBERAREQEREBERBWWs7QH9yf1wNls1WxrAQAdJ/ArFacC2iXva1pgmxBInXW9/wD6u07kNEjmT7MyD4QtbiGMZvMa3MLzAmehCv4eatK8XaBI4c/UR8OCxB5xFTKxvd2DuMTwt+HsuY7QbQr0+6e0glrnlrTp4Q0zGniB9V1b6xa1u7Yi/JvIfguU7SU31nghrXMDQ2I0J8Uep+A5Ki1gtuB0MqNc2plyzIAdmFyx2mpaJ+C29fBh7Cwh0Ob3YJh7A0fTLSct+fkuTweFJa2nUZmIc3ICXSCTu5TFuU8l1dPZ9RrQwuvIhwmxaLOcdTYAX6WQfNqGyWMxHc03Sxrt614Izaxu2tGbktttRwY1rGC7qrW87Eht5/qjivOIYaeMfIaIeBIBa2O74niY1J1VLawL6tNgg5CHPM8zoD+vCoOu7I4h1Wo5xiA1rWxplEgHzkOuupP69ly3YmjlzaxkaG8YAfUj8T6rqR+v17KgTY+S9EwJ5LyT8x84XmuZbA+lA/P4Sg+W7eoh2IrOI3i8gCxG6Q2+nAD8FHTztzTngTLSItFrgdeax25qGjiiGuLc+Z5ANjL3tEt4+EcPxWt2btB2Yb4MzmbJzXngZEEKD7pT0HkpqShbopqS6REiIi0giIgIiICIiAiIgIiICIiAiIgqqOvw8wpFHiNLcwsVpo8RQYDcDpojSYORxbPEcxp05KrtHCPc8lsgTpvae1lXp0sQ1wGUEZgJzC1xLiDpHJYG1p7Va3dqwRBzOtaCbFvUA6ctOK5TEbaLRubx1kTq7iBxvPFbbb76dCo1z61JkxukPc5w5ZGgk6CDzCqVe0WHbVzUadSo4gEyHMbYZRDX3k9Y4IHZraD31WNOZwF+BAEH6XEE8oXR4za4o5zUaYYBcXzuIBytHr8F7NRzGtPdjM4atAyMJ5uA4T4jay5fHYPEVQ+IdIcWsDcxHEk70FxjrwAVGu2XVFaq+rV3czS8E70y2ADGm67/AKrRMrHD1XU3EAd4ZLpJy2ykGI6R5rf4fZtRjgX1Xk5RnpsY1r2EgGH5Wkg6ceCkr7LzjJUz1SwSwuoVGPFr3aADoNFB0vZjDVaQcK4AdAjw+G8eG0CD7reN087rQ9n2Pa57X1e8cWU5Jz2G8PpAdTC36owskLxWdAkCTIt6he29UHF9qMI12I3m5pbYzEASSJHVxWpGFoZTFO4B0J3TGpH6lbPtYQQ11RuYZ8QIJA8L2ht/T4rV08QzLDA5p4iZgTN2k6cFB9TCmpKEKakukSpERFpBERAREQEREBERAREQEREBERBVXirw8wva8VdPUfNYaRFknyXpo6BYLhzCwajR9Ie4UENSmBw1NwB8+C9BjbgxvagnX0We9Z9ZvuF4diWDV7PtD81BW7ul/DIc0aWc9s+RDphSHZrCMs1MsR/GrT9rPPNZOKpjw5SejmD8VG3GmRORvMF7J8plBpcZ2awrHZGUmtz3kvrF7jN7yVmh2Twzocy7eMl7hPMAuj0K6F9RjxBc30cJHqCqr6bQJbVbIEAuLfYuEH5oMYbDjDyGMgGLgktjiTqQegUlbHEGG0qrxIEhkazJGYiwgX6iJUAxVRsTUw58nkfNynbjGxerTB/rY4fNBXxVaoxhMVKp+i1lOHD7ThJ/uUWy9oVC1wxdB1BjiGUwSHbrpEPIJh19TA0V9tejId3jCefeCPbNCkfi2GIq0+u80yOm8g5LtBtSlRPc1qTnuYHEOnKxweZkCST4RPUFaqniA8tdRoZATBBbUkNIEySR0C+gl1C16VtLsMeXJV6jaZcXd4xx/mLHQOTYIj4pRuQpaKgYVPRW4lSIiLSCIiAiIgIiICIiAiIgIiICIiCssEIEWWmISFmUUGFVr1zmhugIznUi0w0cTEfaGuitKN1MzLT5gix9dQf1CCCjjWgQ8715EEkcQ22pAIFtSDHFWalVrRmcYAEkm0ACTPovLKIBmBJ6aG/H+53ueZXtzQdQCgh/bWZg2ZN7QeFo87G38rvqmPH/AJCnrJGtyHRu+I8oHE+mqkfQFsoaDM+HW0enn0Xo4dpyyBuxlEQBGkDpA9hyCCGljgd4nKBmkHUQRvE8I48pg3BU1PEAmAb6xcGwEyDod4a8wvQpN5D2HOfmstYBoAP1/lBlk8demizKIgIiyEAKWiolLRViVIiItIIiICIiAiIgIiICIiAiIgIiIKyBEWGhYREGVhEQZREQFhEQFlEQERFQWUREFJSREgkREWkEREBERAREQEREBERAREQERE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3258" name="Picture 10" descr="http://1.bp.blogspot.com/-GA5RyWzgVX8/Tpq5griGJ0I/AAAAAAAAAvQ/e8KGEJjY_dA/s1600/capricho_14_Qu%25C3%25A9_sacrifici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3838575" cy="5791201"/>
          </a:xfrm>
          <a:prstGeom prst="rect">
            <a:avLst/>
          </a:prstGeom>
          <a:noFill/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r-FR" sz="6600" dirty="0" smtClean="0"/>
          </a:p>
          <a:p>
            <a:pPr>
              <a:buNone/>
            </a:pPr>
            <a:r>
              <a:rPr lang="fr-FR" sz="6600" dirty="0" smtClean="0"/>
              <a:t>¡</a:t>
            </a:r>
            <a:r>
              <a:rPr lang="fr-FR" sz="6600" dirty="0" err="1" smtClean="0"/>
              <a:t>Qué</a:t>
            </a:r>
            <a:r>
              <a:rPr lang="fr-FR" sz="6600" dirty="0" smtClean="0"/>
              <a:t> </a:t>
            </a:r>
            <a:r>
              <a:rPr lang="fr-FR" sz="6600" dirty="0" err="1" smtClean="0"/>
              <a:t>sacrificio</a:t>
            </a:r>
            <a:r>
              <a:rPr lang="fr-FR" sz="6600" dirty="0" smtClean="0"/>
              <a:t>!</a:t>
            </a:r>
            <a:endParaRPr lang="fr-FR" sz="6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eternels-eclairs.fr/images/peinture/tableaux/francisco-goya-HD/francisco-goya-les-mariees-au-balc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459432"/>
            <a:ext cx="4810125" cy="753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fr-FR" sz="5300" b="1" dirty="0" smtClean="0"/>
              <a:t>Pablo Ruiz Picasso</a:t>
            </a:r>
            <a:r>
              <a:rPr lang="fr-FR" sz="4000" b="1" dirty="0" smtClean="0"/>
              <a:t/>
            </a:r>
            <a:br>
              <a:rPr lang="fr-FR" sz="4000" b="1" dirty="0" smtClean="0"/>
            </a:br>
            <a:r>
              <a:rPr lang="fr-FR" sz="4000" dirty="0" smtClean="0"/>
              <a:t>1881 - 1973</a:t>
            </a:r>
            <a:r>
              <a:rPr lang="fr-FR" sz="4000" b="1" dirty="0" smtClean="0"/>
              <a:t/>
            </a:r>
            <a:br>
              <a:rPr lang="fr-FR" sz="4000" b="1" dirty="0" smtClean="0"/>
            </a:br>
            <a:endParaRPr lang="fr-FR" sz="2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fr-FR" sz="1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Période bleue 1901 1904</a:t>
            </a:r>
          </a:p>
          <a:p>
            <a:pPr algn="ctr">
              <a:buNone/>
            </a:pPr>
            <a:endParaRPr lang="fr-FR" sz="112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fr-FR" sz="12800" b="1" dirty="0" smtClean="0">
                <a:solidFill>
                  <a:srgbClr val="FF66FF"/>
                </a:solidFill>
              </a:rPr>
              <a:t>Période rose 1905 1906</a:t>
            </a:r>
          </a:p>
          <a:p>
            <a:pPr algn="ctr">
              <a:buNone/>
            </a:pPr>
            <a:endParaRPr lang="fr-FR" sz="11200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r>
              <a:rPr lang="fr-FR" sz="11200" b="1" dirty="0" smtClean="0">
                <a:solidFill>
                  <a:schemeClr val="accent2">
                    <a:lumMod val="75000"/>
                  </a:schemeClr>
                </a:solidFill>
              </a:rPr>
              <a:t>Cézanne * Art primitif ibérique * Art africain 1906 1908 </a:t>
            </a:r>
          </a:p>
          <a:p>
            <a:pPr algn="ctr">
              <a:buNone/>
            </a:pPr>
            <a:endParaRPr lang="fr-FR" sz="11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fr-FR" sz="11200" b="1" i="1" dirty="0" smtClean="0">
                <a:solidFill>
                  <a:srgbClr val="7030A0"/>
                </a:solidFill>
              </a:rPr>
              <a:t>Cubisme</a:t>
            </a:r>
            <a:r>
              <a:rPr lang="fr-FR" sz="11200" b="1" dirty="0" smtClean="0">
                <a:solidFill>
                  <a:srgbClr val="7030A0"/>
                </a:solidFill>
              </a:rPr>
              <a:t>  </a:t>
            </a:r>
            <a:r>
              <a:rPr lang="fr-FR" sz="11200" b="1" dirty="0" smtClean="0">
                <a:solidFill>
                  <a:srgbClr val="FF0066"/>
                </a:solidFill>
              </a:rPr>
              <a:t>« Les demoiselles d’Avignon » 1907 </a:t>
            </a:r>
          </a:p>
          <a:p>
            <a:pPr algn="ctr">
              <a:buNone/>
            </a:pPr>
            <a:endParaRPr lang="fr-FR" sz="11200" b="1" dirty="0" smtClean="0">
              <a:solidFill>
                <a:srgbClr val="FF0066"/>
              </a:solidFill>
            </a:endParaRPr>
          </a:p>
          <a:p>
            <a:pPr algn="ctr">
              <a:buNone/>
            </a:pPr>
            <a:r>
              <a:rPr lang="fr-FR" sz="11200" b="1" i="1" dirty="0" smtClean="0">
                <a:solidFill>
                  <a:schemeClr val="bg2">
                    <a:lumMod val="25000"/>
                  </a:schemeClr>
                </a:solidFill>
              </a:rPr>
              <a:t>Surréalisme </a:t>
            </a:r>
          </a:p>
          <a:p>
            <a:pPr algn="ctr">
              <a:buNone/>
            </a:pPr>
            <a:endParaRPr lang="fr-FR" sz="11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>
              <a:buNone/>
            </a:pPr>
            <a:r>
              <a:rPr lang="fr-FR" sz="11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sz="11200" b="1" dirty="0" smtClean="0"/>
              <a:t>« Guernica </a:t>
            </a:r>
            <a:r>
              <a:rPr lang="fr-FR" sz="11200" b="1" dirty="0" err="1" smtClean="0"/>
              <a:t>Guernika</a:t>
            </a:r>
            <a:r>
              <a:rPr lang="fr-FR" sz="11200" b="1" dirty="0" smtClean="0"/>
              <a:t> » 1937</a:t>
            </a:r>
          </a:p>
          <a:p>
            <a:pPr algn="ctr">
              <a:buNone/>
            </a:pPr>
            <a:endParaRPr lang="fr-FR" sz="11200" b="1" dirty="0" smtClean="0"/>
          </a:p>
          <a:p>
            <a:pPr algn="ctr">
              <a:buNone/>
            </a:pPr>
            <a:r>
              <a:rPr lang="fr-FR" sz="11200" b="1" dirty="0" smtClean="0">
                <a:solidFill>
                  <a:srgbClr val="00B050"/>
                </a:solidFill>
              </a:rPr>
              <a:t> </a:t>
            </a:r>
          </a:p>
          <a:p>
            <a:pPr algn="ctr">
              <a:buNone/>
            </a:pPr>
            <a:r>
              <a:rPr lang="fr-FR" sz="9600" b="1" dirty="0" smtClean="0">
                <a:solidFill>
                  <a:srgbClr val="00B050"/>
                </a:solidFill>
              </a:rPr>
              <a:t>        </a:t>
            </a:r>
            <a:endParaRPr lang="fr-FR" sz="9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buNone/>
            </a:pPr>
            <a:endParaRPr lang="fr-FR" sz="8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85.152.37.8/recursos/mujeres/archivos/otrascosas/mujer-sentada_leyendo_Picasso_1899-19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"/>
            <a:ext cx="4200525" cy="6629401"/>
          </a:xfrm>
          <a:prstGeom prst="rect">
            <a:avLst/>
          </a:prstGeom>
          <a:noFill/>
        </p:spPr>
      </p:pic>
      <p:pic>
        <p:nvPicPr>
          <p:cNvPr id="82948" name="Picture 4" descr="http://www.museedegrenoble.fr/uploads/Image/f6/IMF_OEUVRE/9275_376_Picasso-Femme-lisa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1025" y="476672"/>
            <a:ext cx="4752975" cy="585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Femme au repassage, par Pablo Picas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132856"/>
            <a:ext cx="2314575" cy="3810000"/>
          </a:xfrm>
          <a:prstGeom prst="rect">
            <a:avLst/>
          </a:prstGeom>
          <a:noFill/>
        </p:spPr>
      </p:pic>
      <p:pic>
        <p:nvPicPr>
          <p:cNvPr id="92164" name="Picture 4" descr="Le vieux guitariste, par Pablo Picass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20688"/>
            <a:ext cx="2552700" cy="3810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995936" y="116632"/>
            <a:ext cx="36724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Période bleue </a:t>
            </a:r>
          </a:p>
          <a:p>
            <a:pPr algn="ctr">
              <a:buNone/>
            </a:pPr>
            <a:r>
              <a:rPr lang="fr-FR" sz="4400" b="1" dirty="0" smtClean="0">
                <a:solidFill>
                  <a:srgbClr val="0070C0"/>
                </a:solidFill>
              </a:rPr>
              <a:t>1901 1904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3.bp.blogspot.com/-WeXIUyxbp9I/TsLUabkN_3I/AAAAAAAANYk/cqPBJoOI_j4/s1600/La+acr%25C3%25B3bata+de+la+bol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04664"/>
            <a:ext cx="4552950" cy="61150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508104" y="116632"/>
            <a:ext cx="3528392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fr-FR" sz="4000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sz="4000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sz="4000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r>
              <a:rPr lang="fr-FR" sz="4400" b="1" dirty="0" smtClean="0">
                <a:solidFill>
                  <a:srgbClr val="FF66FF"/>
                </a:solidFill>
              </a:rPr>
              <a:t>Période rose 1905 1906</a:t>
            </a: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  <a:p>
            <a:pPr algn="ctr">
              <a:buNone/>
            </a:pPr>
            <a:endParaRPr lang="fr-FR" b="1" dirty="0" smtClean="0">
              <a:solidFill>
                <a:srgbClr val="FF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upload.wikimedia.org/wikipedia/en/4/4c/Les_Demoiselles_d%27Avign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8"/>
            <a:ext cx="5153025" cy="5334001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Cubisme</a:t>
            </a:r>
            <a:b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1907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05 Caminit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2.bp.blogspot.com/_QsklcgvXrFQ/S6n_00OPHbI/AAAAAAAAAHE/1kTfxDyNrt8/s1600/corrida3+Picas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48680"/>
            <a:ext cx="6334125" cy="4391026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838524"/>
          </a:xfrm>
        </p:spPr>
        <p:txBody>
          <a:bodyPr>
            <a:noAutofit/>
          </a:bodyPr>
          <a:lstStyle/>
          <a:p>
            <a:pPr algn="ctr"/>
            <a:r>
              <a:rPr lang="fr-FR" sz="4400" dirty="0" smtClean="0">
                <a:solidFill>
                  <a:srgbClr val="FF0000"/>
                </a:solidFill>
              </a:rPr>
              <a:t/>
            </a:r>
            <a:br>
              <a:rPr lang="fr-FR" sz="4400" dirty="0" smtClean="0">
                <a:solidFill>
                  <a:srgbClr val="FF0000"/>
                </a:solidFill>
              </a:rPr>
            </a:br>
            <a:r>
              <a:rPr lang="fr-FR" sz="4400" dirty="0" err="1" smtClean="0"/>
              <a:t>Tauromaquia</a:t>
            </a:r>
            <a:endParaRPr lang="fr-FR" sz="4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eternels-eclairs.fr/images/peinture/tableaux/pablo-picasso-HD/pablo-picasso-mort-tor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7077075" cy="545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/>
        </p:nvGraphicFramePr>
        <p:xfrm>
          <a:off x="683568" y="548680"/>
          <a:ext cx="7772400" cy="170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Maniérisme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r>
              <a:rPr lang="fr-FR" dirty="0" smtClean="0">
                <a:solidFill>
                  <a:schemeClr val="bg1"/>
                </a:solidFill>
              </a:rPr>
              <a:t>Art Byzantin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649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600" dirty="0" smtClean="0">
                <a:solidFill>
                  <a:schemeClr val="bg1"/>
                </a:solidFill>
              </a:rPr>
              <a:t>"Crète lui donne la vie, Tolède les pinceaux"</a:t>
            </a:r>
            <a:endParaRPr lang="fr-FR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 La Represión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" name="15 La Represión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7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722313" y="5445224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fr-FR" sz="4800" dirty="0" smtClean="0"/>
              <a:t>1937</a:t>
            </a:r>
            <a:endParaRPr lang="fr-FR" sz="48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C:\Users\Pecqueur\Documents\ELVIRE\picasso-guernica-193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764704"/>
            <a:ext cx="8229600" cy="424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eternels-eclairs.fr/images/peinture/tableaux/pablo-picasso-HD/pablo-picasso-massacre-co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39125" cy="4286250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722313" y="5085184"/>
            <a:ext cx="7772400" cy="683791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900" dirty="0" smtClean="0"/>
              <a:t>Guerra en </a:t>
            </a:r>
            <a:r>
              <a:rPr lang="fr-FR" sz="4900" dirty="0" err="1" smtClean="0"/>
              <a:t>Corea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1951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:\Users\Pecqueur\Documents\ELVIRE\picasso-las-meninas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96752"/>
            <a:ext cx="5953506" cy="4405594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bleudecobalt.typepad.com/photos/fenetre_avec_vue/picasso---pige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60648"/>
            <a:ext cx="4762500" cy="5838826"/>
          </a:xfrm>
          <a:prstGeom prst="rect">
            <a:avLst/>
          </a:prstGeom>
          <a:noFill/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01 Entre Dos Aguas [Rumba]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dirty="0" smtClean="0"/>
              <a:t>Salvador DALI</a:t>
            </a:r>
            <a:br>
              <a:rPr lang="fr-FR" sz="6000" dirty="0" smtClean="0"/>
            </a:br>
            <a:r>
              <a:rPr lang="fr-FR" dirty="0" smtClean="0"/>
              <a:t>1904 - 1989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5400" smtClean="0"/>
              <a:t>Le rêve</a:t>
            </a:r>
          </a:p>
          <a:p>
            <a:pPr algn="ctr">
              <a:buNone/>
            </a:pPr>
            <a:r>
              <a:rPr lang="fr-FR" sz="5400" smtClean="0"/>
              <a:t>Surréaliste</a:t>
            </a:r>
            <a:endParaRPr lang="fr-FR" sz="5400" dirty="0" smtClean="0"/>
          </a:p>
          <a:p>
            <a:pPr algn="ctr">
              <a:buNone/>
            </a:pPr>
            <a:r>
              <a:rPr lang="fr-FR" sz="5400" dirty="0" smtClean="0"/>
              <a:t>et</a:t>
            </a:r>
          </a:p>
          <a:p>
            <a:pPr algn="ctr">
              <a:buNone/>
            </a:pPr>
            <a:r>
              <a:rPr lang="fr-FR" sz="5400" dirty="0" smtClean="0"/>
              <a:t>Provocateur </a:t>
            </a:r>
            <a:endParaRPr lang="fr-F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4514" name="Picture 2" descr="http://www.eternels-eclairs.fr/images/peinture/tableaux/salvador-dali-HD/salvador-dali-reve-christophe-colo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676276"/>
            <a:ext cx="5762625" cy="753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720plan.ovh.net/%7Edescartel/orphelins-de-guerre/images/stories/mucha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80728"/>
            <a:ext cx="3000375" cy="4352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rtmajeur.com/files/zannol/images/artworks/650x650/3121245_Table-sol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88640"/>
            <a:ext cx="4838700" cy="575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65538" name="Picture 2" descr="http://www.eternels-eclairs.fr/images/peinture/tableaux/salvador-dali-HD/salvador-dali-reve-cause-vol-abeil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-676276"/>
            <a:ext cx="5972175" cy="753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3010" name="Picture 2" descr="http://www.eternels-eclairs.fr/images/peinture/tableaux/el-greco-HD/el-greco-la-vue-de-tole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724650" cy="753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6000" dirty="0" smtClean="0">
                <a:solidFill>
                  <a:srgbClr val="0070C0"/>
                </a:solidFill>
              </a:rPr>
              <a:t>Joaquín SOROLLA</a:t>
            </a:r>
            <a:br>
              <a:rPr lang="fr-FR" sz="6000" dirty="0" smtClean="0">
                <a:solidFill>
                  <a:srgbClr val="0070C0"/>
                </a:solidFill>
              </a:rPr>
            </a:br>
            <a:r>
              <a:rPr lang="fr-FR" dirty="0" smtClean="0">
                <a:solidFill>
                  <a:srgbClr val="0070C0"/>
                </a:solidFill>
              </a:rPr>
              <a:t>1863-1923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>
              <a:buNone/>
            </a:pPr>
            <a:endParaRPr lang="fr-FR" sz="44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>
              <a:buNone/>
            </a:pPr>
            <a:r>
              <a:rPr lang="fr-FR" sz="4400" b="1" dirty="0" smtClean="0">
                <a:solidFill>
                  <a:schemeClr val="bg1">
                    <a:lumMod val="95000"/>
                  </a:schemeClr>
                </a:solidFill>
              </a:rPr>
              <a:t>Lumière</a:t>
            </a:r>
          </a:p>
          <a:p>
            <a:pPr algn="ctr">
              <a:buNone/>
            </a:pPr>
            <a:r>
              <a:rPr lang="fr-FR" sz="4400" b="1" dirty="0" smtClean="0">
                <a:solidFill>
                  <a:schemeClr val="bg1">
                    <a:lumMod val="95000"/>
                  </a:schemeClr>
                </a:solidFill>
              </a:rPr>
              <a:t>Bleu Blanc</a:t>
            </a:r>
          </a:p>
          <a:p>
            <a:pPr algn="ctr">
              <a:buNone/>
            </a:pPr>
            <a:r>
              <a:rPr lang="fr-FR" sz="4400" b="1" dirty="0" smtClean="0">
                <a:solidFill>
                  <a:schemeClr val="bg1">
                    <a:lumMod val="95000"/>
                  </a:schemeClr>
                </a:solidFill>
              </a:rPr>
              <a:t>Méditerranée</a:t>
            </a:r>
            <a:endParaRPr lang="fr-FR" sz="4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1/16/Joaquin_Sorolla_Walk_on_the_Bea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9" y="1124744"/>
            <a:ext cx="5276851" cy="476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spainisculture.com/export/sites/cultura/multimedia/galerias/obras_excelencia/balandrito_museo_sorolla_m838.tif.jpg_13069730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50" y="1916832"/>
            <a:ext cx="6286500" cy="3476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heowlofderision.files.wordpress.com/2011/04/miro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7115175" cy="53435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              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16633"/>
            <a:ext cx="4040188" cy="936104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fr-FR" dirty="0" smtClean="0">
                <a:latin typeface="Comic Sans MS" pitchFamily="66" charset="0"/>
              </a:rPr>
              <a:t>Réalisé pour </a:t>
            </a:r>
            <a:br>
              <a:rPr lang="fr-FR" dirty="0" smtClean="0">
                <a:latin typeface="Comic Sans MS" pitchFamily="66" charset="0"/>
              </a:rPr>
            </a:br>
            <a:endParaRPr lang="fr-FR" dirty="0"/>
          </a:p>
        </p:txBody>
      </p:sp>
      <p:pic>
        <p:nvPicPr>
          <p:cNvPr id="90115" name="Picture 3" descr="C:\Users\Pecqueur\AppData\Local\Temp\logo mediathèque - IMPRESS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57200" y="3212976"/>
            <a:ext cx="3538736" cy="2387434"/>
          </a:xfrm>
          <a:prstGeom prst="rect">
            <a:avLst/>
          </a:prstGeom>
          <a:noFill/>
        </p:spPr>
      </p:pic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971600" y="620689"/>
            <a:ext cx="7715201" cy="576063"/>
          </a:xfrm>
          <a:blipFill>
            <a:blip r:embed="rId4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fr-FR" sz="3600" b="0" dirty="0" smtClean="0">
                <a:latin typeface="Comic Sans MS" pitchFamily="66" charset="0"/>
              </a:rPr>
              <a:t>Le Printemps des Cultures</a:t>
            </a:r>
            <a:endParaRPr lang="fr-FR" sz="3600" b="0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4"/>
          </p:nvPr>
        </p:nvSpPr>
        <p:spPr>
          <a:xfrm>
            <a:off x="4645025" y="1268760"/>
            <a:ext cx="4391471" cy="4857403"/>
          </a:xfrm>
          <a:solidFill>
            <a:schemeClr val="accent3"/>
          </a:solidFill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fr-FR" sz="2800" b="1" dirty="0" smtClean="0">
                <a:latin typeface="Comic Sans MS" pitchFamily="66" charset="0"/>
              </a:rPr>
              <a:t>Remerciements</a:t>
            </a:r>
            <a:r>
              <a:rPr lang="fr-FR" dirty="0" smtClean="0">
                <a:latin typeface="Comic Sans MS" pitchFamily="66" charset="0"/>
              </a:rPr>
              <a:t> à </a:t>
            </a:r>
          </a:p>
          <a:p>
            <a:pPr algn="ctr">
              <a:buNone/>
            </a:pPr>
            <a:r>
              <a:rPr lang="fr-FR" sz="1800" dirty="0" smtClean="0">
                <a:latin typeface="Comic Sans MS" pitchFamily="66" charset="0"/>
              </a:rPr>
              <a:t>Médiathèque </a:t>
            </a:r>
            <a:r>
              <a:rPr lang="fr-FR" sz="1800" dirty="0" err="1" smtClean="0">
                <a:latin typeface="Comic Sans MS" pitchFamily="66" charset="0"/>
              </a:rPr>
              <a:t>Animathèque</a:t>
            </a:r>
            <a:r>
              <a:rPr lang="fr-FR" sz="1800" dirty="0" smtClean="0">
                <a:latin typeface="Comic Sans MS" pitchFamily="66" charset="0"/>
              </a:rPr>
              <a:t> </a:t>
            </a:r>
          </a:p>
          <a:p>
            <a:pPr algn="ctr">
              <a:buNone/>
            </a:pPr>
            <a:r>
              <a:rPr lang="fr-FR" sz="1800" dirty="0" smtClean="0">
                <a:latin typeface="Comic Sans MS" pitchFamily="66" charset="0"/>
              </a:rPr>
              <a:t>nos partenaires,</a:t>
            </a:r>
          </a:p>
          <a:p>
            <a:pPr algn="ctr">
              <a:buNone/>
            </a:pPr>
            <a:r>
              <a:rPr lang="fr-FR" dirty="0" smtClean="0">
                <a:latin typeface="Comic Sans MS" pitchFamily="66" charset="0"/>
              </a:rPr>
              <a:t>Et </a:t>
            </a:r>
          </a:p>
          <a:p>
            <a:pPr>
              <a:buNone/>
            </a:pPr>
            <a:r>
              <a:rPr lang="fr-FR" sz="1800" dirty="0" smtClean="0">
                <a:latin typeface="Comic Sans MS" pitchFamily="66" charset="0"/>
              </a:rPr>
              <a:t>à la Mairie de St Quentin-sur-Isère</a:t>
            </a:r>
            <a:endParaRPr lang="fr-FR" dirty="0" smtClean="0">
              <a:latin typeface="Comic Sans MS" pitchFamily="66" charset="0"/>
            </a:endParaRPr>
          </a:p>
          <a:p>
            <a:pPr>
              <a:buNone/>
            </a:pPr>
            <a:r>
              <a:rPr lang="fr-FR" sz="1800" dirty="0" smtClean="0">
                <a:latin typeface="Comic Sans MS" pitchFamily="66" charset="0"/>
              </a:rPr>
              <a:t>à la Communauté de Communes  </a:t>
            </a:r>
            <a:r>
              <a:rPr lang="fr-FR" sz="1800" dirty="0" err="1" smtClean="0">
                <a:latin typeface="Comic Sans MS" pitchFamily="66" charset="0"/>
              </a:rPr>
              <a:t>Chambaran</a:t>
            </a:r>
            <a:r>
              <a:rPr lang="fr-FR" sz="1800" dirty="0" smtClean="0">
                <a:latin typeface="Comic Sans MS" pitchFamily="66" charset="0"/>
              </a:rPr>
              <a:t> Vinay Vercors</a:t>
            </a:r>
          </a:p>
          <a:p>
            <a:pPr>
              <a:buNone/>
            </a:pPr>
            <a:r>
              <a:rPr lang="fr-FR" sz="1800" dirty="0" smtClean="0">
                <a:latin typeface="Comic Sans MS" pitchFamily="66" charset="0"/>
              </a:rPr>
              <a:t>au Conseil Général </a:t>
            </a:r>
          </a:p>
          <a:p>
            <a:pPr>
              <a:buNone/>
            </a:pPr>
            <a:r>
              <a:rPr lang="fr-FR" sz="1800" dirty="0" smtClean="0">
                <a:latin typeface="Comic Sans MS" pitchFamily="66" charset="0"/>
              </a:rPr>
              <a:t>aux différentes entreprises</a:t>
            </a:r>
          </a:p>
          <a:p>
            <a:pPr>
              <a:buNone/>
            </a:pPr>
            <a:r>
              <a:rPr lang="fr-FR" sz="1800" dirty="0" smtClean="0">
                <a:latin typeface="Comic Sans MS" pitchFamily="66" charset="0"/>
              </a:rPr>
              <a:t>à l’école et aux enfants</a:t>
            </a:r>
          </a:p>
          <a:p>
            <a:pPr algn="ctr">
              <a:buNone/>
            </a:pPr>
            <a:r>
              <a:rPr lang="fr-FR" sz="1800" dirty="0" smtClean="0">
                <a:latin typeface="Comic Sans MS" pitchFamily="66" charset="0"/>
              </a:rPr>
              <a:t>À tous ceux et celles qui ont aidé à leur manière à la réalisation de cette manifestation / palette aux couleurs de </a:t>
            </a:r>
            <a:r>
              <a:rPr lang="fr-FR" sz="3600" b="1" dirty="0" smtClean="0">
                <a:latin typeface="Comic Sans MS" pitchFamily="66" charset="0"/>
              </a:rPr>
              <a:t>l’Espagne</a:t>
            </a:r>
          </a:p>
          <a:p>
            <a:pPr>
              <a:buNone/>
            </a:pPr>
            <a:endParaRPr lang="fr-FR" sz="1800" dirty="0">
              <a:latin typeface="Comic Sans MS" pitchFamily="66" charset="0"/>
            </a:endParaRPr>
          </a:p>
        </p:txBody>
      </p:sp>
      <p:sp>
        <p:nvSpPr>
          <p:cNvPr id="90114" name="AutoShape 2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5557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>
            <a:off x="2195736" y="2708920"/>
            <a:ext cx="2736025" cy="1691640"/>
            <a:chOff x="1661" y="-794"/>
            <a:chExt cx="4308" cy="2664"/>
          </a:xfrm>
        </p:grpSpPr>
        <p:sp>
          <p:nvSpPr>
            <p:cNvPr id="90117" name="Text Box 5"/>
            <p:cNvSpPr txBox="1">
              <a:spLocks noChangeArrowheads="1"/>
            </p:cNvSpPr>
            <p:nvPr/>
          </p:nvSpPr>
          <p:spPr bwMode="auto">
            <a:xfrm>
              <a:off x="1661" y="0"/>
              <a:ext cx="4308" cy="18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36720" tIns="36720" rIns="36720" bIns="36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fr-F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118" name="G017409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14" y="-794"/>
              <a:ext cx="3061" cy="260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90120" name="AutoShape 8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22" name="AutoShape 10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24" name="AutoShape 12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26" name="AutoShape 14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18844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28" name="AutoShape 16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30" name="AutoShape 18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0132" name="AutoShape 20" descr="http://webmail1k.orange.fr/webmail/fr_FR/download/Download.html?IDMSG=1&amp;PJRANG=1.3&amp;NAME=image002.jpg&amp;FOLDER=INBOX%2Fsemana+espa%C3%B1ola&amp;STREAM_TYPE=IMAGE&amp;EMBEDDED=true"/>
          <p:cNvSpPr>
            <a:spLocks noChangeAspect="1" noChangeArrowheads="1"/>
          </p:cNvSpPr>
          <p:nvPr/>
        </p:nvSpPr>
        <p:spPr bwMode="auto">
          <a:xfrm>
            <a:off x="123825" y="-639763"/>
            <a:ext cx="2590800" cy="1343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0133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268760"/>
            <a:ext cx="2654300" cy="144303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0" name="01 El Sur Tambien Existe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Le</a:t>
            </a:r>
            <a:r>
              <a:rPr lang="fr-FR" dirty="0" smtClean="0"/>
              <a:t> </a:t>
            </a:r>
            <a:r>
              <a:rPr lang="fr-FR" dirty="0" smtClean="0">
                <a:solidFill>
                  <a:schemeClr val="bg1"/>
                </a:solidFill>
              </a:rPr>
              <a:t>chevalier à la main sur la poitrine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://arte.laguia2000.com/wp-content/uploads/2012/11/re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88640"/>
            <a:ext cx="4686300" cy="5934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4034" name="Picture 2" descr="http://www.eternels-eclairs.fr/images/peinture/tableaux/el-greco-HD/el-greco-orga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-171400"/>
            <a:ext cx="6143625" cy="753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FF9900"/>
          </a:solidFill>
        </p:spPr>
        <p:txBody>
          <a:bodyPr>
            <a:normAutofit/>
          </a:bodyPr>
          <a:lstStyle/>
          <a:p>
            <a:r>
              <a:rPr lang="fr-FR" sz="6000" b="1" dirty="0" smtClean="0"/>
              <a:t>El </a:t>
            </a:r>
            <a:r>
              <a:rPr lang="fr-FR" sz="6000" b="1" dirty="0" err="1" smtClean="0"/>
              <a:t>Siglo</a:t>
            </a:r>
            <a:r>
              <a:rPr lang="fr-FR" sz="6000" b="1" dirty="0" smtClean="0"/>
              <a:t> de </a:t>
            </a:r>
            <a:r>
              <a:rPr lang="fr-FR" sz="6000" b="1" dirty="0" err="1" smtClean="0"/>
              <a:t>Oro</a:t>
            </a:r>
            <a:endParaRPr lang="fr-FR" sz="6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FR" sz="6600" dirty="0" smtClean="0">
                <a:solidFill>
                  <a:srgbClr val="FF9900"/>
                </a:solidFill>
              </a:rPr>
              <a:t>XVI et XVII siècle</a:t>
            </a:r>
          </a:p>
          <a:p>
            <a:pPr algn="ctr">
              <a:buNone/>
            </a:pPr>
            <a:r>
              <a:rPr lang="fr-FR" sz="4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Rayonnement Culturel</a:t>
            </a:r>
          </a:p>
          <a:p>
            <a:pPr algn="ctr">
              <a:buNone/>
            </a:pPr>
            <a:r>
              <a:rPr lang="fr-FR" sz="4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Déclin politique des Habsbourg</a:t>
            </a:r>
          </a:p>
          <a:p>
            <a:pPr algn="ctr">
              <a:buNone/>
            </a:pPr>
            <a:endParaRPr lang="fr-FR" sz="48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>
              <a:buNone/>
            </a:pPr>
            <a:r>
              <a:rPr lang="fr-FR" sz="28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Philippe III  .  Philippe IV   .  Charles II</a:t>
            </a:r>
            <a:endParaRPr lang="fr-FR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85000"/>
                <a:lumOff val="15000"/>
              </a:schemeClr>
            </a:gs>
            <a:gs pos="40000">
              <a:schemeClr val="dk1">
                <a:tint val="45000"/>
                <a:shade val="99000"/>
                <a:satMod val="350000"/>
              </a:schemeClr>
            </a:gs>
            <a:gs pos="100000">
              <a:schemeClr val="dk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idx="4294967295"/>
          </p:nvPr>
        </p:nvSpPr>
        <p:spPr>
          <a:xfrm>
            <a:off x="0" y="2348880"/>
            <a:ext cx="9144000" cy="4104456"/>
          </a:xfrm>
          <a:gradFill>
            <a:gsLst>
              <a:gs pos="0">
                <a:schemeClr val="tx1">
                  <a:lumMod val="95000"/>
                  <a:lumOff val="5000"/>
                </a:schemeClr>
              </a:gs>
              <a:gs pos="40000">
                <a:schemeClr val="dk1">
                  <a:tint val="45000"/>
                  <a:shade val="99000"/>
                  <a:satMod val="350000"/>
                </a:schemeClr>
              </a:gs>
              <a:gs pos="100000">
                <a:schemeClr val="dk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pPr algn="ctr">
              <a:buNone/>
            </a:pPr>
            <a:r>
              <a:rPr lang="fr-FR" sz="5200" b="1" dirty="0" smtClean="0">
                <a:solidFill>
                  <a:srgbClr val="FFFF66"/>
                </a:solidFill>
              </a:rPr>
              <a:t>Diego VELAZQUEZ</a:t>
            </a:r>
          </a:p>
          <a:p>
            <a:pPr algn="ctr">
              <a:buNone/>
            </a:pPr>
            <a:r>
              <a:rPr lang="fr-FR" sz="5200" b="1" dirty="0" smtClean="0">
                <a:solidFill>
                  <a:srgbClr val="FFFF66"/>
                </a:solidFill>
              </a:rPr>
              <a:t>1599 - 1660</a:t>
            </a:r>
          </a:p>
          <a:p>
            <a:pPr algn="ctr">
              <a:buNone/>
            </a:pPr>
            <a:r>
              <a:rPr lang="fr-FR" sz="5200" b="1" dirty="0" err="1" smtClean="0">
                <a:solidFill>
                  <a:srgbClr val="FFFF99"/>
                </a:solidFill>
              </a:rPr>
              <a:t>Esteban</a:t>
            </a:r>
            <a:r>
              <a:rPr lang="fr-FR" sz="5200" b="1" dirty="0" smtClean="0">
                <a:solidFill>
                  <a:srgbClr val="FFFF99"/>
                </a:solidFill>
              </a:rPr>
              <a:t> MURILLO</a:t>
            </a:r>
          </a:p>
          <a:p>
            <a:pPr algn="ctr">
              <a:buNone/>
            </a:pPr>
            <a:r>
              <a:rPr lang="fr-FR" sz="5200" b="1" dirty="0" smtClean="0">
                <a:solidFill>
                  <a:srgbClr val="FFFF99"/>
                </a:solidFill>
              </a:rPr>
              <a:t>1618 - 1642</a:t>
            </a:r>
          </a:p>
          <a:p>
            <a:pPr algn="ctr">
              <a:buNone/>
            </a:pPr>
            <a:endParaRPr lang="fr-FR" sz="4000" b="1" dirty="0">
              <a:solidFill>
                <a:srgbClr val="33CC33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944687"/>
          </a:xfrm>
          <a:gradFill>
            <a:gsLst>
              <a:gs pos="0">
                <a:schemeClr val="tx1">
                  <a:lumMod val="95000"/>
                  <a:lumOff val="5000"/>
                </a:schemeClr>
              </a:gs>
              <a:gs pos="40000">
                <a:schemeClr val="dk1">
                  <a:tint val="45000"/>
                  <a:shade val="99000"/>
                  <a:satMod val="350000"/>
                </a:schemeClr>
              </a:gs>
              <a:gs pos="100000">
                <a:schemeClr val="dk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fr-FR" sz="4800" b="1" dirty="0" smtClean="0">
                <a:solidFill>
                  <a:schemeClr val="bg1"/>
                </a:solidFill>
              </a:rPr>
              <a:t>Francisco de  ZURBARAN</a:t>
            </a:r>
            <a:br>
              <a:rPr lang="fr-FR" sz="4800" b="1" dirty="0" smtClean="0">
                <a:solidFill>
                  <a:schemeClr val="bg1"/>
                </a:solidFill>
              </a:rPr>
            </a:br>
            <a:r>
              <a:rPr lang="fr-FR" sz="4800" b="1" dirty="0" smtClean="0">
                <a:solidFill>
                  <a:schemeClr val="bg1"/>
                </a:solidFill>
              </a:rPr>
              <a:t>1598 - 1664</a:t>
            </a:r>
            <a:endParaRPr lang="fr-FR" sz="4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9197</TotalTime>
  <Words>225</Words>
  <Application>Microsoft Office PowerPoint</Application>
  <PresentationFormat>Affichage à l'écran (4:3)</PresentationFormat>
  <Paragraphs>107</Paragraphs>
  <Slides>54</Slides>
  <Notes>9</Notes>
  <HiddenSlides>0</HiddenSlides>
  <MMClips>14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Thème Office</vt:lpstr>
      <vt:lpstr>                                                       Peinture</vt:lpstr>
      <vt:lpstr>Voyage … à travers la peinture espagnole</vt:lpstr>
      <vt:lpstr>Diapositive 3</vt:lpstr>
      <vt:lpstr>Diapositive 4</vt:lpstr>
      <vt:lpstr>Diapositive 5</vt:lpstr>
      <vt:lpstr>Le chevalier à la main sur la poitrine</vt:lpstr>
      <vt:lpstr>Diapositive 7</vt:lpstr>
      <vt:lpstr>El Siglo de Oro</vt:lpstr>
      <vt:lpstr>Francisco de  ZURBARAN 1598 - 1664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Francisco Lucientes de Goya 1746 - 1828</vt:lpstr>
      <vt:lpstr>Diapositive 26</vt:lpstr>
      <vt:lpstr>La pradera de san isidro</vt:lpstr>
      <vt:lpstr>Diapositive 28</vt:lpstr>
      <vt:lpstr>Diapositive 29</vt:lpstr>
      <vt:lpstr>Diapositive 30</vt:lpstr>
      <vt:lpstr>Diapositive 31</vt:lpstr>
      <vt:lpstr>Diapositive 32</vt:lpstr>
      <vt:lpstr>Pablo Ruiz Picasso 1881 - 1973 </vt:lpstr>
      <vt:lpstr>Diapositive 34</vt:lpstr>
      <vt:lpstr>Diapositive 35</vt:lpstr>
      <vt:lpstr>Diapositive 36</vt:lpstr>
      <vt:lpstr>Cubisme 1907</vt:lpstr>
      <vt:lpstr> Tauromaquia</vt:lpstr>
      <vt:lpstr>Diapositive 39</vt:lpstr>
      <vt:lpstr>Diapositive 40</vt:lpstr>
      <vt:lpstr>1937</vt:lpstr>
      <vt:lpstr>Guerra en Corea 1951</vt:lpstr>
      <vt:lpstr>Diapositive 43</vt:lpstr>
      <vt:lpstr>Diapositive 44</vt:lpstr>
      <vt:lpstr>Salvador DALI 1904 - 1989</vt:lpstr>
      <vt:lpstr>Diapositive 46</vt:lpstr>
      <vt:lpstr>Diapositive 47</vt:lpstr>
      <vt:lpstr>Diapositive 48</vt:lpstr>
      <vt:lpstr>Diapositive 49</vt:lpstr>
      <vt:lpstr>Joaquín SOROLLA 1863-1923</vt:lpstr>
      <vt:lpstr>Diapositive 51</vt:lpstr>
      <vt:lpstr>Diapositive 52</vt:lpstr>
      <vt:lpstr>Diapositive 53</vt:lpstr>
      <vt:lpstr>              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Pecqueur</dc:creator>
  <cp:lastModifiedBy>Elvire Bosch</cp:lastModifiedBy>
  <cp:revision>349</cp:revision>
  <dcterms:created xsi:type="dcterms:W3CDTF">2014-01-11T10:23:04Z</dcterms:created>
  <dcterms:modified xsi:type="dcterms:W3CDTF">2014-10-06T19:32:34Z</dcterms:modified>
</cp:coreProperties>
</file>